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1"/>
  </p:notesMasterIdLst>
  <p:handoutMasterIdLst>
    <p:handoutMasterId r:id="rId12"/>
  </p:handoutMasterIdLst>
  <p:sldIdLst>
    <p:sldId id="256" r:id="rId2"/>
    <p:sldId id="1753" r:id="rId3"/>
    <p:sldId id="1754" r:id="rId4"/>
    <p:sldId id="1762" r:id="rId5"/>
    <p:sldId id="1763" r:id="rId6"/>
    <p:sldId id="1764" r:id="rId7"/>
    <p:sldId id="1765" r:id="rId8"/>
    <p:sldId id="1766" r:id="rId9"/>
    <p:sldId id="267"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etitia KLOUTSE" initials="LK" lastIdx="1" clrIdx="0">
    <p:extLst>
      <p:ext uri="{19B8F6BF-5375-455C-9EA6-DF929625EA0E}">
        <p15:presenceInfo xmlns:p15="http://schemas.microsoft.com/office/powerpoint/2012/main" userId="Laetitia KLOUT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D9F3D9"/>
    <a:srgbClr val="008000"/>
    <a:srgbClr val="7FBE5D"/>
    <a:srgbClr val="FDB913"/>
    <a:srgbClr val="0066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33D2C8-2DD6-4996-87E2-E37AD8A75ECE}" type="datetimeFigureOut">
              <a:rPr lang="fr-FR" smtClean="0"/>
              <a:t>20/07/2020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3A596A-28CC-442A-ADF1-06494D041E2B}" type="slidenum">
              <a:rPr lang="fr-FR" smtClean="0"/>
              <a:t>‹N°›</a:t>
            </a:fld>
            <a:endParaRPr lang="fr-FR"/>
          </a:p>
        </p:txBody>
      </p:sp>
    </p:spTree>
    <p:extLst>
      <p:ext uri="{BB962C8B-B14F-4D97-AF65-F5344CB8AC3E}">
        <p14:creationId xmlns:p14="http://schemas.microsoft.com/office/powerpoint/2010/main" val="3888658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344A34-9BA4-41D7-B7E3-5B24647E493E}" type="datetimeFigureOut">
              <a:rPr lang="fr-FR" smtClean="0"/>
              <a:t>20/07/2020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08551-B341-40E0-A926-4E6172124865}" type="slidenum">
              <a:rPr lang="fr-FR" smtClean="0"/>
              <a:t>‹N°›</a:t>
            </a:fld>
            <a:endParaRPr lang="fr-FR"/>
          </a:p>
        </p:txBody>
      </p:sp>
    </p:spTree>
    <p:extLst>
      <p:ext uri="{BB962C8B-B14F-4D97-AF65-F5344CB8AC3E}">
        <p14:creationId xmlns:p14="http://schemas.microsoft.com/office/powerpoint/2010/main" val="1952758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7" name="Image 1" descr="C:\Users\Laetitia KLOUTSE\Desktop\DJI_0034.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845" y="1135320"/>
            <a:ext cx="22860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2" descr="C:\Users\Laetitia KLOUTSE\Desktop\DJI_0036.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845" y="3810258"/>
            <a:ext cx="2286000" cy="125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9" name="Image 3" descr="C:\Users\Laetitia KLOUTSE\Desktop\DJI_0063.JPG"/>
          <p:cNvPicPr>
            <a:picLocks noChangeAspect="1" noChangeArrowheads="1"/>
          </p:cNvPicPr>
          <p:nvPr userDrawn="1"/>
        </p:nvPicPr>
        <p:blipFill>
          <a:blip r:embed="rId4">
            <a:extLst>
              <a:ext uri="{28A0092B-C50C-407E-A947-70E740481C1C}">
                <a14:useLocalDpi xmlns:a14="http://schemas.microsoft.com/office/drawing/2010/main" val="0"/>
              </a:ext>
            </a:extLst>
          </a:blip>
          <a:srcRect l="21390" t="13525" r="5421" b="10458"/>
          <a:stretch>
            <a:fillRect/>
          </a:stretch>
        </p:blipFill>
        <p:spPr bwMode="auto">
          <a:xfrm>
            <a:off x="94782" y="2483108"/>
            <a:ext cx="22860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4"/>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4782" y="5137408"/>
            <a:ext cx="22860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oneTexte 6"/>
          <p:cNvSpPr txBox="1">
            <a:spLocks noChangeArrowheads="1"/>
          </p:cNvSpPr>
          <p:nvPr userDrawn="1"/>
        </p:nvSpPr>
        <p:spPr bwMode="auto">
          <a:xfrm>
            <a:off x="2631282" y="294635"/>
            <a:ext cx="77962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fr-FR" altLang="fr-FR" sz="2400" dirty="0">
                <a:latin typeface="Century Gothic" panose="020B0502020202020204" pitchFamily="34" charset="0"/>
                <a:cs typeface="Levenim MT" panose="02010502060101010101" pitchFamily="2" charset="-79"/>
              </a:rPr>
              <a:t>AGENCE TOGOLAISE D’ELECTRIFICATION RURALE </a:t>
            </a:r>
          </a:p>
          <a:p>
            <a:pPr algn="ctr" eaLnBrk="1" hangingPunct="1"/>
            <a:r>
              <a:rPr lang="fr-FR" altLang="fr-FR" sz="2400" dirty="0">
                <a:latin typeface="Century Gothic" panose="020B0502020202020204" pitchFamily="34" charset="0"/>
                <a:cs typeface="Levenim MT" panose="02010502060101010101" pitchFamily="2" charset="-79"/>
              </a:rPr>
              <a:t>ET DES ENERGIES RENOUVELABLES</a:t>
            </a:r>
          </a:p>
        </p:txBody>
      </p:sp>
      <p:sp>
        <p:nvSpPr>
          <p:cNvPr id="13" name="Titre 1"/>
          <p:cNvSpPr>
            <a:spLocks noGrp="1"/>
          </p:cNvSpPr>
          <p:nvPr>
            <p:ph type="ctrTitle"/>
          </p:nvPr>
        </p:nvSpPr>
        <p:spPr>
          <a:xfrm>
            <a:off x="2699245" y="1782675"/>
            <a:ext cx="9144000" cy="238760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sp>
        <p:nvSpPr>
          <p:cNvPr id="14" name="Sous-titre 2"/>
          <p:cNvSpPr>
            <a:spLocks noGrp="1"/>
          </p:cNvSpPr>
          <p:nvPr>
            <p:ph type="subTitle" idx="1"/>
          </p:nvPr>
        </p:nvSpPr>
        <p:spPr>
          <a:xfrm>
            <a:off x="2699245" y="4437566"/>
            <a:ext cx="9144000" cy="1655762"/>
          </a:xfrm>
          <a:prstGeom prst="rect">
            <a:avLst/>
          </a:prstGeom>
        </p:spPr>
        <p:txBody>
          <a:bodyPr/>
          <a:lstStyle>
            <a:lvl1pPr marL="0" indent="0" algn="ctr">
              <a:buNone/>
              <a:defRPr sz="2400">
                <a:solidFill>
                  <a:srgbClr val="1C1E5E"/>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dirty="0"/>
          </a:p>
        </p:txBody>
      </p:sp>
      <p:sp>
        <p:nvSpPr>
          <p:cNvPr id="15" name="Espace réservé du pied de page 4"/>
          <p:cNvSpPr>
            <a:spLocks noGrp="1"/>
          </p:cNvSpPr>
          <p:nvPr>
            <p:ph type="ftr" sz="quarter" idx="10"/>
          </p:nvPr>
        </p:nvSpPr>
        <p:spPr>
          <a:xfrm>
            <a:off x="0" y="6556375"/>
            <a:ext cx="12192000" cy="314325"/>
          </a:xfrm>
          <a:prstGeom prst="rect">
            <a:avLst/>
          </a:prstGeom>
          <a:solidFill>
            <a:srgbClr val="000039"/>
          </a:solidFill>
        </p:spPr>
        <p:txBody>
          <a:bodyPr/>
          <a:lstStyle>
            <a:lvl1pPr indent="457200" eaLnBrk="1" fontAlgn="auto" hangingPunct="1">
              <a:spcBef>
                <a:spcPts val="0"/>
              </a:spcBef>
              <a:spcAft>
                <a:spcPts val="0"/>
              </a:spcAft>
              <a:defRPr lang="fr-FR" sz="1200" b="1" dirty="0" smtClean="0">
                <a:solidFill>
                  <a:schemeClr val="bg1"/>
                </a:solidFill>
                <a:effectLst/>
                <a:latin typeface="Century Gothic" panose="020B0502020202020204" pitchFamily="34" charset="0"/>
                <a:cs typeface="Times New Roman" panose="02020603050405020304" pitchFamily="18" charset="0"/>
              </a:defRPr>
            </a:lvl1pPr>
          </a:lstStyle>
          <a:p>
            <a:pPr>
              <a:defRPr/>
            </a:pPr>
            <a:endParaRPr sz="1000" b="0">
              <a:solidFill>
                <a:schemeClr val="tx1"/>
              </a:solidFill>
              <a:latin typeface="+mn-lt"/>
              <a:cs typeface="+mn-cs"/>
            </a:endParaRPr>
          </a:p>
        </p:txBody>
      </p:sp>
      <p:pic>
        <p:nvPicPr>
          <p:cNvPr id="18" name="Picture 49161"/>
          <p:cNvPicPr/>
          <p:nvPr userDrawn="1"/>
        </p:nvPicPr>
        <p:blipFill>
          <a:blip r:embed="rId6"/>
          <a:stretch>
            <a:fillRect/>
          </a:stretch>
        </p:blipFill>
        <p:spPr>
          <a:xfrm>
            <a:off x="10685930" y="8886"/>
            <a:ext cx="1255058" cy="1407538"/>
          </a:xfrm>
          <a:prstGeom prst="rect">
            <a:avLst/>
          </a:prstGeom>
        </p:spPr>
      </p:pic>
      <p:pic>
        <p:nvPicPr>
          <p:cNvPr id="2" name="Imag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3082" y="88165"/>
            <a:ext cx="1469400" cy="973978"/>
          </a:xfrm>
          <a:prstGeom prst="rect">
            <a:avLst/>
          </a:prstGeom>
        </p:spPr>
      </p:pic>
    </p:spTree>
    <p:extLst>
      <p:ext uri="{BB962C8B-B14F-4D97-AF65-F5344CB8AC3E}">
        <p14:creationId xmlns:p14="http://schemas.microsoft.com/office/powerpoint/2010/main" val="42008709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674129" y="916072"/>
            <a:ext cx="2628900" cy="5811838"/>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83706" y="924299"/>
            <a:ext cx="7734300" cy="5811838"/>
          </a:xfrm>
          <a:prstGeom prst="rect">
            <a:avLst/>
          </a:prstGeom>
        </p:spPr>
        <p:txBody>
          <a:bodyPr vert="eaVert"/>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6" name="Titre 1"/>
          <p:cNvSpPr txBox="1">
            <a:spLocks/>
          </p:cNvSpPr>
          <p:nvPr userDrawn="1"/>
        </p:nvSpPr>
        <p:spPr>
          <a:xfrm>
            <a:off x="1803961" y="161485"/>
            <a:ext cx="9144000" cy="933890"/>
          </a:xfrm>
          <a:prstGeom prst="rect">
            <a:avLst/>
          </a:prstGeom>
        </p:spPr>
        <p:txBody>
          <a:bodyPr anchor="b"/>
          <a:lstStyle>
            <a:lvl1pPr algn="ctr" defTabSz="914400" rtl="0" eaLnBrk="1" latinLnBrk="0" hangingPunct="1">
              <a:lnSpc>
                <a:spcPct val="90000"/>
              </a:lnSpc>
              <a:spcBef>
                <a:spcPct val="0"/>
              </a:spcBef>
              <a:buNone/>
              <a:defRPr sz="6000" b="0" kern="1200">
                <a:solidFill>
                  <a:srgbClr val="006D00"/>
                </a:solidFill>
                <a:latin typeface="Arial" panose="020B0604020202020204" pitchFamily="34" charset="0"/>
                <a:ea typeface="+mj-ea"/>
                <a:cs typeface="Arial" panose="020B0604020202020204" pitchFamily="34" charset="0"/>
              </a:defRPr>
            </a:lvl1pPr>
          </a:lstStyle>
          <a:p>
            <a:r>
              <a:rPr lang="fr-FR" dirty="0"/>
              <a:t>Modifiez le style du titre</a:t>
            </a:r>
          </a:p>
        </p:txBody>
      </p:sp>
      <p:grpSp>
        <p:nvGrpSpPr>
          <p:cNvPr id="4" name="Groupe 3"/>
          <p:cNvGrpSpPr/>
          <p:nvPr userDrawn="1"/>
        </p:nvGrpSpPr>
        <p:grpSpPr>
          <a:xfrm>
            <a:off x="-3175" y="0"/>
            <a:ext cx="1560545" cy="6858000"/>
            <a:chOff x="-3175" y="0"/>
            <a:chExt cx="1560545" cy="6858000"/>
          </a:xfrm>
        </p:grpSpPr>
        <p:sp>
          <p:nvSpPr>
            <p:cNvPr id="17" name="Pentagone 16"/>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8"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19" name="Rectangle 18"/>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0"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21"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22" name="Connecteur droit 21"/>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62755"/>
            <a:ext cx="965384" cy="639896"/>
          </a:xfrm>
          <a:prstGeom prst="rect">
            <a:avLst/>
          </a:prstGeom>
        </p:spPr>
      </p:pic>
    </p:spTree>
    <p:extLst>
      <p:ext uri="{BB962C8B-B14F-4D97-AF65-F5344CB8AC3E}">
        <p14:creationId xmlns:p14="http://schemas.microsoft.com/office/powerpoint/2010/main" val="96007346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16" name="Espace réservé du texte 2"/>
          <p:cNvSpPr>
            <a:spLocks noGrp="1"/>
          </p:cNvSpPr>
          <p:nvPr>
            <p:ph type="body" idx="1"/>
          </p:nvPr>
        </p:nvSpPr>
        <p:spPr>
          <a:xfrm>
            <a:off x="2352144" y="1915280"/>
            <a:ext cx="8815547" cy="3622769"/>
          </a:xfrm>
          <a:prstGeom prst="rect">
            <a:avLst/>
          </a:prstGeom>
        </p:spPr>
        <p:txBody>
          <a:bodyPr/>
          <a:lstStyle>
            <a:lvl1pPr marL="457200" indent="-457200">
              <a:buFont typeface="+mj-lt"/>
              <a:buAutoNum type="arabicPeriod"/>
              <a:defRPr sz="2400">
                <a:solidFill>
                  <a:schemeClr val="tx1">
                    <a:tint val="75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17" name="Titre 1"/>
          <p:cNvSpPr>
            <a:spLocks noGrp="1"/>
          </p:cNvSpPr>
          <p:nvPr>
            <p:ph type="ctrTitle"/>
          </p:nvPr>
        </p:nvSpPr>
        <p:spPr>
          <a:xfrm>
            <a:off x="1829669" y="368080"/>
            <a:ext cx="9144000" cy="93389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grpSp>
        <p:nvGrpSpPr>
          <p:cNvPr id="25" name="Groupe 24"/>
          <p:cNvGrpSpPr/>
          <p:nvPr userDrawn="1"/>
        </p:nvGrpSpPr>
        <p:grpSpPr>
          <a:xfrm>
            <a:off x="0" y="0"/>
            <a:ext cx="1560545" cy="6858000"/>
            <a:chOff x="-3175" y="0"/>
            <a:chExt cx="1560545" cy="6858000"/>
          </a:xfrm>
        </p:grpSpPr>
        <p:sp>
          <p:nvSpPr>
            <p:cNvPr id="26" name="Pentagone 25"/>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7"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8" name="Rectangle 27"/>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9"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cxnSp>
          <p:nvCxnSpPr>
            <p:cNvPr id="31" name="Connecteur droit 30"/>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89650"/>
            <a:ext cx="965384" cy="639896"/>
          </a:xfrm>
          <a:prstGeom prst="rect">
            <a:avLst/>
          </a:prstGeom>
        </p:spPr>
      </p:pic>
    </p:spTree>
    <p:extLst>
      <p:ext uri="{BB962C8B-B14F-4D97-AF65-F5344CB8AC3E}">
        <p14:creationId xmlns:p14="http://schemas.microsoft.com/office/powerpoint/2010/main" val="328443472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Titre 1"/>
          <p:cNvSpPr txBox="1">
            <a:spLocks/>
          </p:cNvSpPr>
          <p:nvPr userDrawn="1"/>
        </p:nvSpPr>
        <p:spPr>
          <a:xfrm>
            <a:off x="2222500" y="52388"/>
            <a:ext cx="8815388" cy="914400"/>
          </a:xfrm>
          <a:prstGeom prst="rect">
            <a:avLst/>
          </a:prstGeom>
        </p:spPr>
        <p:txBody>
          <a:bodyPr anchor="ctr">
            <a:normAutofit/>
          </a:bodyPr>
          <a:lstStyle>
            <a:lvl1pPr algn="l" defTabSz="914400" rtl="0" eaLnBrk="1" latinLnBrk="0" hangingPunct="1">
              <a:lnSpc>
                <a:spcPct val="90000"/>
              </a:lnSpc>
              <a:spcBef>
                <a:spcPct val="0"/>
              </a:spcBef>
              <a:buNone/>
              <a:defRPr sz="4600" kern="1200">
                <a:solidFill>
                  <a:srgbClr val="006D00"/>
                </a:solidFill>
                <a:latin typeface="Arial" panose="020B0604020202020204" pitchFamily="34" charset="0"/>
                <a:ea typeface="+mj-ea"/>
                <a:cs typeface="Arial" panose="020B0604020202020204" pitchFamily="34" charset="0"/>
              </a:defRPr>
            </a:lvl1pPr>
          </a:lstStyle>
          <a:p>
            <a:pPr marL="0" indent="0" fontAlgn="auto">
              <a:spcAft>
                <a:spcPts val="0"/>
              </a:spcAft>
              <a:buFontTx/>
              <a:buNone/>
              <a:defRPr/>
            </a:pPr>
            <a:r>
              <a:rPr lang="fr-FR" dirty="0"/>
              <a:t>Modifiez le style du titre</a:t>
            </a:r>
          </a:p>
        </p:txBody>
      </p:sp>
      <p:sp>
        <p:nvSpPr>
          <p:cNvPr id="16" name="Espace réservé du contenu 2"/>
          <p:cNvSpPr>
            <a:spLocks noGrp="1"/>
          </p:cNvSpPr>
          <p:nvPr>
            <p:ph sz="half" idx="1"/>
          </p:nvPr>
        </p:nvSpPr>
        <p:spPr>
          <a:xfrm>
            <a:off x="1000125" y="1773861"/>
            <a:ext cx="10636045" cy="4351338"/>
          </a:xfrm>
          <a:prstGeom prst="rect">
            <a:avLst/>
          </a:prstGeom>
        </p:spPr>
        <p:txBody>
          <a:bodyPr/>
          <a:lstStyle>
            <a:lvl1pPr marL="228600" indent="-228600">
              <a:buClr>
                <a:schemeClr val="accent5"/>
              </a:buClr>
              <a:buFont typeface="Wingdings 3" panose="05040102010807070707" pitchFamily="18" charset="2"/>
              <a:buChar char="´"/>
              <a:defRPr>
                <a:latin typeface="Century Gothic" panose="020B0502020202020204" pitchFamily="34" charset="0"/>
              </a:defRPr>
            </a:lvl1pPr>
            <a:lvl2pPr marL="685800" indent="-228600">
              <a:buClr>
                <a:schemeClr val="accent5"/>
              </a:buClr>
              <a:buFont typeface="Wingdings 3" panose="05040102010807070707" pitchFamily="18" charset="2"/>
              <a:buChar char="´"/>
              <a:defRPr>
                <a:latin typeface="Century Gothic" panose="020B0502020202020204" pitchFamily="34" charset="0"/>
              </a:defRPr>
            </a:lvl2pPr>
            <a:lvl3pPr marL="1143000" indent="-228600">
              <a:buClr>
                <a:schemeClr val="accent5"/>
              </a:buClr>
              <a:buFont typeface="Wingdings 3" panose="05040102010807070707" pitchFamily="18" charset="2"/>
              <a:buChar char="´"/>
              <a:defRPr>
                <a:latin typeface="Century Gothic" panose="020B0502020202020204" pitchFamily="34" charset="0"/>
              </a:defRPr>
            </a:lvl3pPr>
            <a:lvl4pPr marL="1600200" indent="-228600">
              <a:buClr>
                <a:schemeClr val="accent5"/>
              </a:buClr>
              <a:buFont typeface="Wingdings 3" panose="05040102010807070707" pitchFamily="18" charset="2"/>
              <a:buChar char="´"/>
              <a:defRPr>
                <a:latin typeface="Century Gothic" panose="020B0502020202020204" pitchFamily="34" charset="0"/>
              </a:defRPr>
            </a:lvl4pPr>
            <a:lvl5pPr marL="2057400" indent="-228600">
              <a:buClr>
                <a:schemeClr val="accent5"/>
              </a:buClr>
              <a:buFont typeface="Wingdings 3" panose="05040102010807070707" pitchFamily="18" charset="2"/>
              <a:buChar char="´"/>
              <a:defRPr>
                <a:latin typeface="Century Gothic" panose="020B0502020202020204" pitchFamily="34"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grpSp>
        <p:nvGrpSpPr>
          <p:cNvPr id="25" name="Groupe 24"/>
          <p:cNvGrpSpPr/>
          <p:nvPr userDrawn="1"/>
        </p:nvGrpSpPr>
        <p:grpSpPr>
          <a:xfrm>
            <a:off x="-3175" y="0"/>
            <a:ext cx="1560545" cy="6858000"/>
            <a:chOff x="-3175" y="0"/>
            <a:chExt cx="1560545" cy="6858000"/>
          </a:xfrm>
        </p:grpSpPr>
        <p:sp>
          <p:nvSpPr>
            <p:cNvPr id="26" name="Pentagone 25"/>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7"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8" name="Rectangle 27"/>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9"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30"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1" name="Connecteur droit 30"/>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71720"/>
            <a:ext cx="965384" cy="639896"/>
          </a:xfrm>
          <a:prstGeom prst="rect">
            <a:avLst/>
          </a:prstGeom>
        </p:spPr>
      </p:pic>
    </p:spTree>
    <p:extLst>
      <p:ext uri="{BB962C8B-B14F-4D97-AF65-F5344CB8AC3E}">
        <p14:creationId xmlns:p14="http://schemas.microsoft.com/office/powerpoint/2010/main" val="28649062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838200" y="1825625"/>
            <a:ext cx="5181600" cy="4351338"/>
          </a:xfrm>
          <a:prstGeom prst="rect">
            <a:avLst/>
          </a:prstGeom>
        </p:spPr>
        <p:txBody>
          <a:bodyPr/>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a:solidFill>
                  <a:schemeClr val="tx1"/>
                </a:solidFill>
                <a:latin typeface="Century Gothic" panose="020B0502020202020204" pitchFamily="34" charset="0"/>
                <a:ea typeface="+mn-ea"/>
                <a:cs typeface="+mn-cs"/>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6172200" y="1825625"/>
            <a:ext cx="5181600" cy="4351338"/>
          </a:xfrm>
          <a:prstGeom prst="rect">
            <a:avLst/>
          </a:prstGeom>
        </p:spPr>
        <p:txBody>
          <a:bodyPr/>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a:solidFill>
                  <a:schemeClr val="tx1"/>
                </a:solidFill>
                <a:latin typeface="Century Gothic" panose="020B0502020202020204" pitchFamily="34" charset="0"/>
                <a:ea typeface="+mn-ea"/>
                <a:cs typeface="+mn-cs"/>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7" name="Titre 1"/>
          <p:cNvSpPr>
            <a:spLocks noGrp="1"/>
          </p:cNvSpPr>
          <p:nvPr>
            <p:ph type="ctrTitle"/>
          </p:nvPr>
        </p:nvSpPr>
        <p:spPr>
          <a:xfrm>
            <a:off x="1829669" y="368080"/>
            <a:ext cx="9144000" cy="93389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grpSp>
        <p:nvGrpSpPr>
          <p:cNvPr id="25" name="Groupe 24"/>
          <p:cNvGrpSpPr/>
          <p:nvPr userDrawn="1"/>
        </p:nvGrpSpPr>
        <p:grpSpPr>
          <a:xfrm>
            <a:off x="-3175" y="0"/>
            <a:ext cx="1560545" cy="6858000"/>
            <a:chOff x="-3175" y="0"/>
            <a:chExt cx="1560545" cy="6858000"/>
          </a:xfrm>
        </p:grpSpPr>
        <p:sp>
          <p:nvSpPr>
            <p:cNvPr id="26" name="Pentagone 25"/>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7"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8" name="Rectangle 27"/>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9"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30"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1" name="Connecteur droit 30"/>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71720"/>
            <a:ext cx="965384" cy="639896"/>
          </a:xfrm>
          <a:prstGeom prst="rect">
            <a:avLst/>
          </a:prstGeom>
        </p:spPr>
      </p:pic>
    </p:spTree>
    <p:extLst>
      <p:ext uri="{BB962C8B-B14F-4D97-AF65-F5344CB8AC3E}">
        <p14:creationId xmlns:p14="http://schemas.microsoft.com/office/powerpoint/2010/main" val="12810648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a:prstGeom prst="rect">
            <a:avLst/>
          </a:prstGeom>
        </p:spPr>
        <p:txBody>
          <a:bodyPr/>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a:solidFill>
                  <a:schemeClr val="tx1"/>
                </a:solidFill>
                <a:latin typeface="Century Gothic" panose="020B0502020202020204" pitchFamily="34" charset="0"/>
                <a:ea typeface="+mn-ea"/>
                <a:cs typeface="+mn-cs"/>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a:prstGeom prst="rect">
            <a:avLst/>
          </a:prstGeom>
        </p:spPr>
        <p:txBody>
          <a:bodyPr/>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a:solidFill>
                  <a:schemeClr val="tx1"/>
                </a:solidFill>
                <a:latin typeface="Century Gothic" panose="020B0502020202020204" pitchFamily="34" charset="0"/>
                <a:ea typeface="+mn-ea"/>
                <a:cs typeface="+mn-cs"/>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9" name="Titre 1"/>
          <p:cNvSpPr>
            <a:spLocks noGrp="1"/>
          </p:cNvSpPr>
          <p:nvPr>
            <p:ph type="ctrTitle"/>
          </p:nvPr>
        </p:nvSpPr>
        <p:spPr>
          <a:xfrm>
            <a:off x="1829669" y="368080"/>
            <a:ext cx="9144000" cy="93389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grpSp>
        <p:nvGrpSpPr>
          <p:cNvPr id="27" name="Groupe 26"/>
          <p:cNvGrpSpPr/>
          <p:nvPr userDrawn="1"/>
        </p:nvGrpSpPr>
        <p:grpSpPr>
          <a:xfrm>
            <a:off x="-3175" y="0"/>
            <a:ext cx="1560545" cy="6858000"/>
            <a:chOff x="-3175" y="0"/>
            <a:chExt cx="1560545" cy="6858000"/>
          </a:xfrm>
        </p:grpSpPr>
        <p:sp>
          <p:nvSpPr>
            <p:cNvPr id="28" name="Pentagone 27"/>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9"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30" name="Rectangle 29"/>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31"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32"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3" name="Connecteur droit 32"/>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71720"/>
            <a:ext cx="965384" cy="639896"/>
          </a:xfrm>
          <a:prstGeom prst="rect">
            <a:avLst/>
          </a:prstGeom>
        </p:spPr>
      </p:pic>
    </p:spTree>
    <p:extLst>
      <p:ext uri="{BB962C8B-B14F-4D97-AF65-F5344CB8AC3E}">
        <p14:creationId xmlns:p14="http://schemas.microsoft.com/office/powerpoint/2010/main" val="81383709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14" name="Titre 1"/>
          <p:cNvSpPr>
            <a:spLocks noGrp="1"/>
          </p:cNvSpPr>
          <p:nvPr>
            <p:ph type="ctrTitle"/>
          </p:nvPr>
        </p:nvSpPr>
        <p:spPr>
          <a:xfrm>
            <a:off x="1829669" y="368080"/>
            <a:ext cx="9144000" cy="93389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grpSp>
        <p:nvGrpSpPr>
          <p:cNvPr id="24" name="Groupe 23"/>
          <p:cNvGrpSpPr/>
          <p:nvPr userDrawn="1"/>
        </p:nvGrpSpPr>
        <p:grpSpPr>
          <a:xfrm>
            <a:off x="-3175" y="0"/>
            <a:ext cx="1560545" cy="6858000"/>
            <a:chOff x="-3175" y="0"/>
            <a:chExt cx="1560545" cy="6858000"/>
          </a:xfrm>
        </p:grpSpPr>
        <p:sp>
          <p:nvSpPr>
            <p:cNvPr id="25" name="Pentagone 24"/>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6"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7" name="Rectangle 26"/>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29"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0" name="Connecteur droit 29"/>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89650"/>
            <a:ext cx="965384" cy="639896"/>
          </a:xfrm>
          <a:prstGeom prst="rect">
            <a:avLst/>
          </a:prstGeom>
        </p:spPr>
      </p:pic>
    </p:spTree>
    <p:extLst>
      <p:ext uri="{BB962C8B-B14F-4D97-AF65-F5344CB8AC3E}">
        <p14:creationId xmlns:p14="http://schemas.microsoft.com/office/powerpoint/2010/main" val="342931093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14" name="Titre 1"/>
          <p:cNvSpPr>
            <a:spLocks noGrp="1"/>
          </p:cNvSpPr>
          <p:nvPr>
            <p:ph type="ctrTitle"/>
          </p:nvPr>
        </p:nvSpPr>
        <p:spPr>
          <a:xfrm>
            <a:off x="1829669" y="368080"/>
            <a:ext cx="9144000" cy="933890"/>
          </a:xfrm>
          <a:prstGeom prst="rect">
            <a:avLst/>
          </a:prstGeom>
        </p:spPr>
        <p:txBody>
          <a:bodyPr anchor="b"/>
          <a:lstStyle>
            <a:lvl1pPr algn="ctr">
              <a:defRPr sz="6000" b="0">
                <a:solidFill>
                  <a:srgbClr val="006D00"/>
                </a:solidFill>
                <a:latin typeface="Arial" panose="020B0604020202020204" pitchFamily="34" charset="0"/>
                <a:cs typeface="Arial" panose="020B0604020202020204" pitchFamily="34" charset="0"/>
              </a:defRPr>
            </a:lvl1pPr>
          </a:lstStyle>
          <a:p>
            <a:r>
              <a:rPr lang="fr-FR"/>
              <a:t>Modifiez le style du titre</a:t>
            </a:r>
            <a:endParaRPr lang="fr-FR" dirty="0"/>
          </a:p>
        </p:txBody>
      </p:sp>
      <p:grpSp>
        <p:nvGrpSpPr>
          <p:cNvPr id="22" name="Groupe 21"/>
          <p:cNvGrpSpPr/>
          <p:nvPr userDrawn="1"/>
        </p:nvGrpSpPr>
        <p:grpSpPr>
          <a:xfrm>
            <a:off x="-3175" y="0"/>
            <a:ext cx="1560545" cy="6858000"/>
            <a:chOff x="-3175" y="0"/>
            <a:chExt cx="1560545" cy="6858000"/>
          </a:xfrm>
        </p:grpSpPr>
        <p:sp>
          <p:nvSpPr>
            <p:cNvPr id="23" name="Pentagone 22"/>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4"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5" name="Rectangle 24"/>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6"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27"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28" name="Connecteur droit 27"/>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80685"/>
            <a:ext cx="965384" cy="639896"/>
          </a:xfrm>
          <a:prstGeom prst="rect">
            <a:avLst/>
          </a:prstGeom>
        </p:spPr>
      </p:pic>
    </p:spTree>
    <p:extLst>
      <p:ext uri="{BB962C8B-B14F-4D97-AF65-F5344CB8AC3E}">
        <p14:creationId xmlns:p14="http://schemas.microsoft.com/office/powerpoint/2010/main" val="169566036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6000" y="1301970"/>
            <a:ext cx="3932237" cy="1600200"/>
          </a:xfrm>
          <a:prstGeom prst="rect">
            <a:avLst/>
          </a:prstGeo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29400" y="1832195"/>
            <a:ext cx="6172200" cy="4873625"/>
          </a:xfrm>
          <a:prstGeom prst="rect">
            <a:avLst/>
          </a:prstGeom>
        </p:spPr>
        <p:txBody>
          <a:bodyPr/>
          <a:lstStyle>
            <a:lvl1pPr marL="2286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buClr>
                <a:schemeClr val="accent5"/>
              </a:buClr>
              <a:buFont typeface="Wingdings 3" panose="05040102010807070707" pitchFamily="18" charset="2"/>
              <a:buChar char="´"/>
              <a:defRPr lang="fr-FR" sz="2400" kern="1200" dirty="0" smtClean="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buClr>
                <a:schemeClr val="accent5"/>
              </a:buClr>
              <a:buFont typeface="Wingdings 3" panose="05040102010807070707" pitchFamily="18" charset="2"/>
              <a:buChar char="´"/>
              <a:defRPr lang="fr-FR" sz="2400" kern="1200" dirty="0">
                <a:solidFill>
                  <a:schemeClr val="tx1"/>
                </a:solidFill>
                <a:latin typeface="Century Gothic" panose="020B0502020202020204" pitchFamily="34" charset="0"/>
                <a:ea typeface="+mn-ea"/>
                <a:cs typeface="+mn-cs"/>
              </a:defRPr>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786000" y="290217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17" name="Titre 1"/>
          <p:cNvSpPr txBox="1">
            <a:spLocks/>
          </p:cNvSpPr>
          <p:nvPr userDrawn="1"/>
        </p:nvSpPr>
        <p:spPr>
          <a:xfrm>
            <a:off x="1847598" y="315473"/>
            <a:ext cx="9144000" cy="933890"/>
          </a:xfrm>
          <a:prstGeom prst="rect">
            <a:avLst/>
          </a:prstGeom>
        </p:spPr>
        <p:txBody>
          <a:bodyPr anchor="b"/>
          <a:lstStyle>
            <a:lvl1pPr algn="ctr" defTabSz="914400" rtl="0" eaLnBrk="1" latinLnBrk="0" hangingPunct="1">
              <a:lnSpc>
                <a:spcPct val="90000"/>
              </a:lnSpc>
              <a:spcBef>
                <a:spcPct val="0"/>
              </a:spcBef>
              <a:buNone/>
              <a:defRPr sz="6000" b="0" kern="1200">
                <a:solidFill>
                  <a:srgbClr val="006D00"/>
                </a:solidFill>
                <a:latin typeface="Arial" panose="020B0604020202020204" pitchFamily="34" charset="0"/>
                <a:ea typeface="+mj-ea"/>
                <a:cs typeface="Arial" panose="020B0604020202020204" pitchFamily="34" charset="0"/>
              </a:defRPr>
            </a:lvl1pPr>
          </a:lstStyle>
          <a:p>
            <a:r>
              <a:rPr lang="fr-FR" dirty="0"/>
              <a:t>Modifiez le style du titre</a:t>
            </a:r>
          </a:p>
        </p:txBody>
      </p:sp>
      <p:grpSp>
        <p:nvGrpSpPr>
          <p:cNvPr id="25" name="Groupe 24"/>
          <p:cNvGrpSpPr/>
          <p:nvPr userDrawn="1"/>
        </p:nvGrpSpPr>
        <p:grpSpPr>
          <a:xfrm>
            <a:off x="-3175" y="0"/>
            <a:ext cx="1560545" cy="6858000"/>
            <a:chOff x="-3175" y="0"/>
            <a:chExt cx="1560545" cy="6858000"/>
          </a:xfrm>
        </p:grpSpPr>
        <p:sp>
          <p:nvSpPr>
            <p:cNvPr id="26" name="Pentagone 25"/>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7"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8" name="Rectangle 27"/>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9"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30"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1" name="Connecteur droit 30"/>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1265" y="62755"/>
            <a:ext cx="965384" cy="639896"/>
          </a:xfrm>
          <a:prstGeom prst="rect">
            <a:avLst/>
          </a:prstGeom>
        </p:spPr>
      </p:pic>
    </p:spTree>
    <p:extLst>
      <p:ext uri="{BB962C8B-B14F-4D97-AF65-F5344CB8AC3E}">
        <p14:creationId xmlns:p14="http://schemas.microsoft.com/office/powerpoint/2010/main" val="179187331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5999" y="1031301"/>
            <a:ext cx="3932237" cy="1600200"/>
          </a:xfrm>
          <a:prstGeom prst="rect">
            <a:avLst/>
          </a:prstGeo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29399" y="15615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785999" y="2631501"/>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17" name="Titre 1"/>
          <p:cNvSpPr txBox="1">
            <a:spLocks/>
          </p:cNvSpPr>
          <p:nvPr userDrawn="1"/>
        </p:nvSpPr>
        <p:spPr>
          <a:xfrm>
            <a:off x="1856563" y="315473"/>
            <a:ext cx="9144000" cy="933890"/>
          </a:xfrm>
          <a:prstGeom prst="rect">
            <a:avLst/>
          </a:prstGeom>
        </p:spPr>
        <p:txBody>
          <a:bodyPr anchor="b"/>
          <a:lstStyle>
            <a:lvl1pPr algn="ctr" defTabSz="914400" rtl="0" eaLnBrk="1" latinLnBrk="0" hangingPunct="1">
              <a:lnSpc>
                <a:spcPct val="90000"/>
              </a:lnSpc>
              <a:spcBef>
                <a:spcPct val="0"/>
              </a:spcBef>
              <a:buNone/>
              <a:defRPr sz="6000" b="0" kern="1200">
                <a:solidFill>
                  <a:srgbClr val="006D00"/>
                </a:solidFill>
                <a:latin typeface="Arial" panose="020B0604020202020204" pitchFamily="34" charset="0"/>
                <a:ea typeface="+mj-ea"/>
                <a:cs typeface="Arial" panose="020B0604020202020204" pitchFamily="34" charset="0"/>
              </a:defRPr>
            </a:lvl1pPr>
          </a:lstStyle>
          <a:p>
            <a:r>
              <a:rPr lang="fr-FR"/>
              <a:t>Modifiez le style du titre</a:t>
            </a:r>
            <a:endParaRPr lang="fr-FR" dirty="0"/>
          </a:p>
        </p:txBody>
      </p:sp>
      <p:grpSp>
        <p:nvGrpSpPr>
          <p:cNvPr id="25" name="Groupe 24"/>
          <p:cNvGrpSpPr/>
          <p:nvPr userDrawn="1"/>
        </p:nvGrpSpPr>
        <p:grpSpPr>
          <a:xfrm>
            <a:off x="-3175" y="0"/>
            <a:ext cx="1560545" cy="6858000"/>
            <a:chOff x="-3175" y="0"/>
            <a:chExt cx="1560545" cy="6858000"/>
          </a:xfrm>
        </p:grpSpPr>
        <p:sp>
          <p:nvSpPr>
            <p:cNvPr id="26" name="Pentagone 25"/>
            <p:cNvSpPr/>
            <p:nvPr userDrawn="1"/>
          </p:nvSpPr>
          <p:spPr bwMode="auto">
            <a:xfrm>
              <a:off x="382246" y="735158"/>
              <a:ext cx="1175124" cy="285563"/>
            </a:xfrm>
            <a:prstGeom prst="homePlate">
              <a:avLst/>
            </a:prstGeom>
            <a:solidFill>
              <a:srgbClr val="006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7" name="Titre 1"/>
            <p:cNvSpPr txBox="1">
              <a:spLocks/>
            </p:cNvSpPr>
            <p:nvPr userDrawn="1"/>
          </p:nvSpPr>
          <p:spPr bwMode="auto">
            <a:xfrm>
              <a:off x="284195" y="767161"/>
              <a:ext cx="1273175" cy="253560"/>
            </a:xfrm>
            <a:prstGeom prst="rect">
              <a:avLst/>
            </a:prstGeom>
          </p:spPr>
          <p:txBody>
            <a:bodyPr>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fr-FR" sz="1100" dirty="0">
                  <a:solidFill>
                    <a:srgbClr val="FFFFFF"/>
                  </a:solidFill>
                  <a:latin typeface="Century Gothic" panose="020B0502020202020204"/>
                  <a:cs typeface="Arial" panose="020B0604020202020204" pitchFamily="34" charset="0"/>
                </a:rPr>
                <a:t>www.at2er.tg</a:t>
              </a:r>
              <a:endParaRPr lang="fr-FR" dirty="0">
                <a:solidFill>
                  <a:srgbClr val="FFFFFF"/>
                </a:solidFill>
                <a:latin typeface="Century Gothic" panose="020B0502020202020204"/>
                <a:cs typeface="Arial" panose="020B0604020202020204" pitchFamily="34" charset="0"/>
              </a:endParaRPr>
            </a:p>
          </p:txBody>
        </p:sp>
        <p:sp>
          <p:nvSpPr>
            <p:cNvPr id="28" name="Rectangle 27"/>
            <p:cNvSpPr/>
            <p:nvPr userDrawn="1"/>
          </p:nvSpPr>
          <p:spPr bwMode="auto">
            <a:xfrm>
              <a:off x="-3175" y="0"/>
              <a:ext cx="393700" cy="6858000"/>
            </a:xfrm>
            <a:prstGeom prst="rect">
              <a:avLst/>
            </a:prstGeom>
            <a:solidFill>
              <a:srgbClr val="0000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9" name="Espace réservé du pied de page 4"/>
            <p:cNvSpPr txBox="1">
              <a:spLocks/>
            </p:cNvSpPr>
            <p:nvPr userDrawn="1"/>
          </p:nvSpPr>
          <p:spPr bwMode="auto">
            <a:xfrm rot="16200000">
              <a:off x="-2890838" y="2949576"/>
              <a:ext cx="6119813" cy="220662"/>
            </a:xfrm>
            <a:prstGeom prst="rect">
              <a:avLst/>
            </a:prstGeom>
          </p:spPr>
          <p:txBody>
            <a:bodyPr/>
            <a:lstStyle>
              <a:defPPr>
                <a:defRPr lang="fr-FR"/>
              </a:defPPr>
              <a:lvl1pPr marL="0" algn="l" defTabSz="914400" rtl="0" eaLnBrk="1" latinLnBrk="0" hangingPunct="1">
                <a:defRPr sz="1000" b="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fr-FR"/>
                <a:t>Agence Togolaise d’Electrification Rurale et des Energies Renouvelables</a:t>
              </a:r>
              <a:r>
                <a:rPr lang="fr-FR">
                  <a:cs typeface="Times New Roman" panose="02020603050405020304" pitchFamily="18" charset="0"/>
                </a:rPr>
                <a:t> </a:t>
              </a:r>
              <a:endParaRPr lang="en-US" dirty="0">
                <a:cs typeface="Times New Roman" panose="02020603050405020304" pitchFamily="18" charset="0"/>
              </a:endParaRPr>
            </a:p>
          </p:txBody>
        </p:sp>
        <p:sp>
          <p:nvSpPr>
            <p:cNvPr id="30" name="Espace réservé du numéro de diapositive 5"/>
            <p:cNvSpPr txBox="1">
              <a:spLocks/>
            </p:cNvSpPr>
            <p:nvPr userDrawn="1"/>
          </p:nvSpPr>
          <p:spPr bwMode="auto">
            <a:xfrm rot="16200000" flipH="1">
              <a:off x="-155575" y="6338887"/>
              <a:ext cx="673100" cy="365126"/>
            </a:xfrm>
            <a:prstGeom prst="rect">
              <a:avLst/>
            </a:prstGeom>
          </p:spPr>
          <p:txBody>
            <a:bodyPr/>
            <a:lstStyle>
              <a:defPPr>
                <a:defRPr lang="fr-FR"/>
              </a:defPPr>
              <a:lvl1pPr marL="0" algn="l" defTabSz="914400" rtl="0" eaLnBrk="1" latinLnBrk="0" hangingPunct="1">
                <a:defRPr sz="16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fld id="{33A46BC2-9972-4375-8D09-8ABA6C19553B}" type="slidenum">
                <a:rPr lang="fr-FR" sz="1400" smtClean="0"/>
                <a:pPr algn="ctr" fontAlgn="auto">
                  <a:spcBef>
                    <a:spcPts val="0"/>
                  </a:spcBef>
                  <a:spcAft>
                    <a:spcPts val="0"/>
                  </a:spcAft>
                  <a:defRPr/>
                </a:pPr>
                <a:t>‹N°›</a:t>
              </a:fld>
              <a:endParaRPr lang="fr-FR" sz="1400" dirty="0"/>
            </a:p>
          </p:txBody>
        </p:sp>
        <p:cxnSp>
          <p:nvCxnSpPr>
            <p:cNvPr id="31" name="Connecteur droit 30"/>
            <p:cNvCxnSpPr/>
            <p:nvPr userDrawn="1"/>
          </p:nvCxnSpPr>
          <p:spPr bwMode="auto">
            <a:xfrm>
              <a:off x="-3175" y="6119813"/>
              <a:ext cx="3937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265" y="71720"/>
            <a:ext cx="965384" cy="639896"/>
          </a:xfrm>
          <a:prstGeom prst="rect">
            <a:avLst/>
          </a:prstGeom>
        </p:spPr>
      </p:pic>
    </p:spTree>
    <p:extLst>
      <p:ext uri="{BB962C8B-B14F-4D97-AF65-F5344CB8AC3E}">
        <p14:creationId xmlns:p14="http://schemas.microsoft.com/office/powerpoint/2010/main" val="36136698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2"/>
            </a:gs>
          </a:gsLst>
          <a:lin ang="5400000" scaled="0"/>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162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jpe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t2er-portail.org/"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76329" y="2816257"/>
            <a:ext cx="9008210" cy="1225485"/>
          </a:xfrm>
          <a:solidFill>
            <a:srgbClr val="006600"/>
          </a:solidFill>
        </p:spPr>
        <p:txBody>
          <a:bodyPr anchor="ctr" anchorCtr="0"/>
          <a:lstStyle/>
          <a:p>
            <a:pPr>
              <a:lnSpc>
                <a:spcPct val="100000"/>
              </a:lnSpc>
            </a:pPr>
            <a:r>
              <a:rPr lang="fr-FR" sz="3600" dirty="0">
                <a:solidFill>
                  <a:schemeClr val="accent5">
                    <a:lumMod val="60000"/>
                    <a:lumOff val="40000"/>
                  </a:schemeClr>
                </a:solidFill>
              </a:rPr>
              <a:t>Le système d’information spatial (SIG)</a:t>
            </a:r>
            <a:endParaRPr lang="fr-FR" sz="3600" b="1" dirty="0">
              <a:solidFill>
                <a:schemeClr val="accent5">
                  <a:lumMod val="60000"/>
                  <a:lumOff val="40000"/>
                </a:schemeClr>
              </a:solidFill>
            </a:endParaRPr>
          </a:p>
        </p:txBody>
      </p:sp>
    </p:spTree>
    <p:extLst>
      <p:ext uri="{BB962C8B-B14F-4D97-AF65-F5344CB8AC3E}">
        <p14:creationId xmlns:p14="http://schemas.microsoft.com/office/powerpoint/2010/main" val="198525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456F1C-2916-41A4-BBB5-BAD45A833F8D}"/>
              </a:ext>
            </a:extLst>
          </p:cNvPr>
          <p:cNvSpPr>
            <a:spLocks noGrp="1"/>
          </p:cNvSpPr>
          <p:nvPr>
            <p:ph type="title"/>
          </p:nvPr>
        </p:nvSpPr>
        <p:spPr>
          <a:xfrm>
            <a:off x="1914510" y="207388"/>
            <a:ext cx="8815547" cy="651521"/>
          </a:xfrm>
        </p:spPr>
        <p:txBody>
          <a:bodyPr/>
          <a:lstStyle/>
          <a:p>
            <a:r>
              <a:rPr lang="fr-FR" sz="4000" dirty="0"/>
              <a:t>Définition</a:t>
            </a:r>
          </a:p>
        </p:txBody>
      </p:sp>
      <p:sp>
        <p:nvSpPr>
          <p:cNvPr id="3" name="Espace réservé du contenu 2">
            <a:extLst>
              <a:ext uri="{FF2B5EF4-FFF2-40B4-BE49-F238E27FC236}">
                <a16:creationId xmlns:a16="http://schemas.microsoft.com/office/drawing/2014/main" id="{C5DA07F6-FDFB-4391-8C36-2B5A60A8F530}"/>
              </a:ext>
            </a:extLst>
          </p:cNvPr>
          <p:cNvSpPr>
            <a:spLocks noGrp="1"/>
          </p:cNvSpPr>
          <p:nvPr>
            <p:ph idx="1"/>
          </p:nvPr>
        </p:nvSpPr>
        <p:spPr>
          <a:xfrm>
            <a:off x="410818" y="1115749"/>
            <a:ext cx="11781182" cy="5410873"/>
          </a:xfrm>
        </p:spPr>
        <p:txBody>
          <a:bodyPr/>
          <a:lstStyle/>
          <a:p>
            <a:pPr marL="0" indent="0" algn="just">
              <a:buNone/>
            </a:pPr>
            <a:r>
              <a:rPr lang="fr-FR" sz="3200" b="1" dirty="0">
                <a:solidFill>
                  <a:schemeClr val="tx1"/>
                </a:solidFill>
                <a:latin typeface="Times New Roman" panose="02020603050405020304" pitchFamily="18" charset="0"/>
                <a:cs typeface="Times New Roman" panose="02020603050405020304" pitchFamily="18" charset="0"/>
              </a:rPr>
              <a:t>Un système d'information géographique (SIG), est un système d'information conçu pour recueillir, stocker, traiter, analyser, gérer et présenter tous les types de données spatiales et géographiques. L’acronyme SIG est parfois utilisé pour définir les « sciences de l’information géographiques » ou « études sur l’information géospatiales ».</a:t>
            </a:r>
          </a:p>
          <a:p>
            <a:endParaRPr lang="fr-FR" dirty="0"/>
          </a:p>
        </p:txBody>
      </p:sp>
      <p:cxnSp>
        <p:nvCxnSpPr>
          <p:cNvPr id="4" name="Connecteur droit 3">
            <a:extLst>
              <a:ext uri="{FF2B5EF4-FFF2-40B4-BE49-F238E27FC236}">
                <a16:creationId xmlns:a16="http://schemas.microsoft.com/office/drawing/2014/main" id="{3BF0CDB9-A8E5-436D-AF3F-E7531C281AB8}"/>
              </a:ext>
            </a:extLst>
          </p:cNvPr>
          <p:cNvCxnSpPr/>
          <p:nvPr/>
        </p:nvCxnSpPr>
        <p:spPr>
          <a:xfrm>
            <a:off x="1542662" y="888471"/>
            <a:ext cx="10649338"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982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358B3-E185-47BA-BC81-9BFA8DFC2548}"/>
              </a:ext>
            </a:extLst>
          </p:cNvPr>
          <p:cNvSpPr>
            <a:spLocks noGrp="1"/>
          </p:cNvSpPr>
          <p:nvPr>
            <p:ph type="title"/>
          </p:nvPr>
        </p:nvSpPr>
        <p:spPr>
          <a:xfrm>
            <a:off x="1969776" y="268048"/>
            <a:ext cx="9171411" cy="620421"/>
          </a:xfrm>
        </p:spPr>
        <p:txBody>
          <a:bodyPr/>
          <a:lstStyle/>
          <a:p>
            <a:r>
              <a:rPr lang="fr-FR" sz="4000" dirty="0"/>
              <a:t>Objectif</a:t>
            </a:r>
          </a:p>
        </p:txBody>
      </p:sp>
      <p:sp>
        <p:nvSpPr>
          <p:cNvPr id="3" name="Espace réservé du contenu 2">
            <a:extLst>
              <a:ext uri="{FF2B5EF4-FFF2-40B4-BE49-F238E27FC236}">
                <a16:creationId xmlns:a16="http://schemas.microsoft.com/office/drawing/2014/main" id="{1CA84436-8430-417D-95C5-0A455F0B3DCE}"/>
              </a:ext>
            </a:extLst>
          </p:cNvPr>
          <p:cNvSpPr>
            <a:spLocks noGrp="1"/>
          </p:cNvSpPr>
          <p:nvPr>
            <p:ph idx="1"/>
          </p:nvPr>
        </p:nvSpPr>
        <p:spPr>
          <a:xfrm>
            <a:off x="410818" y="1086680"/>
            <a:ext cx="11781182" cy="5877165"/>
          </a:xfrm>
        </p:spPr>
        <p:txBody>
          <a:bodyPr/>
          <a:lstStyle/>
          <a:p>
            <a:pPr marL="0" indent="0" algn="just">
              <a:buNone/>
            </a:pPr>
            <a:r>
              <a:rPr lang="fr-FR" sz="3200" b="1" dirty="0">
                <a:solidFill>
                  <a:schemeClr val="tx1"/>
                </a:solidFill>
                <a:latin typeface="Times New Roman" panose="02020603050405020304" pitchFamily="18" charset="0"/>
                <a:cs typeface="Times New Roman" panose="02020603050405020304" pitchFamily="18" charset="0"/>
              </a:rPr>
              <a:t>Les objectifs principaux d'un SIG sont de résoudre des problèmes d'aménagement et de gestion, ou encore de synthétiser des données pour aboutir à une bonne planification.</a:t>
            </a:r>
          </a:p>
          <a:p>
            <a:pPr marL="0" indent="0" algn="just">
              <a:buNone/>
            </a:pPr>
            <a:r>
              <a:rPr lang="fr-FR" sz="3200" b="1" dirty="0">
                <a:solidFill>
                  <a:schemeClr val="tx1"/>
                </a:solidFill>
                <a:latin typeface="Times New Roman" panose="02020603050405020304" pitchFamily="18" charset="0"/>
                <a:cs typeface="Times New Roman" panose="02020603050405020304" pitchFamily="18" charset="0"/>
              </a:rPr>
              <a:t>Compte tenu de son acces­si­bi­lité et de la multi­tude d’ap­pli­ca­tions auxquelles il peut répondre, le SIG est indis­pen­sable pour répondre aux enjeux néces­si­tant une inté­gra­tion d’in­for­ma­tions géogra­phiques de la direction des études, de la planification et du suivi évaluation de l’agence. En résumé, l’outil nous permet de faire des:</a:t>
            </a:r>
          </a:p>
          <a:p>
            <a:pPr marL="0" indent="0" algn="just">
              <a:buNone/>
            </a:pPr>
            <a:r>
              <a:rPr lang="fr-FR" sz="3200" b="1" dirty="0">
                <a:solidFill>
                  <a:schemeClr val="tx1"/>
                </a:solidFill>
                <a:latin typeface="Times New Roman" panose="02020603050405020304" pitchFamily="18" charset="0"/>
                <a:cs typeface="Times New Roman" panose="02020603050405020304" pitchFamily="18" charset="0"/>
              </a:rPr>
              <a:t>- Planifications, </a:t>
            </a:r>
          </a:p>
          <a:p>
            <a:pPr algn="just">
              <a:buFontTx/>
              <a:buChar char="-"/>
            </a:pPr>
            <a:r>
              <a:rPr lang="fr-FR" sz="3200" b="1" dirty="0">
                <a:solidFill>
                  <a:schemeClr val="tx1"/>
                </a:solidFill>
                <a:latin typeface="Times New Roman" panose="02020603050405020304" pitchFamily="18" charset="0"/>
                <a:cs typeface="Times New Roman" panose="02020603050405020304" pitchFamily="18" charset="0"/>
              </a:rPr>
              <a:t>Etudes,</a:t>
            </a:r>
          </a:p>
          <a:p>
            <a:pPr algn="just">
              <a:buFontTx/>
              <a:buChar char="-"/>
            </a:pPr>
            <a:r>
              <a:rPr lang="fr-FR" sz="3200" b="1" dirty="0">
                <a:solidFill>
                  <a:schemeClr val="tx1"/>
                </a:solidFill>
                <a:latin typeface="Times New Roman" panose="02020603050405020304" pitchFamily="18" charset="0"/>
                <a:cs typeface="Times New Roman" panose="02020603050405020304" pitchFamily="18" charset="0"/>
              </a:rPr>
              <a:t>Suivi et des mises à jour des informations</a:t>
            </a:r>
          </a:p>
        </p:txBody>
      </p:sp>
      <p:cxnSp>
        <p:nvCxnSpPr>
          <p:cNvPr id="4" name="Connecteur droit 3">
            <a:extLst>
              <a:ext uri="{FF2B5EF4-FFF2-40B4-BE49-F238E27FC236}">
                <a16:creationId xmlns:a16="http://schemas.microsoft.com/office/drawing/2014/main" id="{9980523B-1E77-4B3A-BC78-F661567E648D}"/>
              </a:ext>
            </a:extLst>
          </p:cNvPr>
          <p:cNvCxnSpPr/>
          <p:nvPr/>
        </p:nvCxnSpPr>
        <p:spPr>
          <a:xfrm>
            <a:off x="1542662" y="888471"/>
            <a:ext cx="10649338"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52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D1A09-5236-49A4-8FFD-37DD31CDE6D5}"/>
              </a:ext>
            </a:extLst>
          </p:cNvPr>
          <p:cNvSpPr>
            <a:spLocks noGrp="1"/>
          </p:cNvSpPr>
          <p:nvPr>
            <p:ph type="title"/>
          </p:nvPr>
        </p:nvSpPr>
        <p:spPr>
          <a:xfrm>
            <a:off x="1874446" y="142766"/>
            <a:ext cx="9077143" cy="672242"/>
          </a:xfrm>
        </p:spPr>
        <p:txBody>
          <a:bodyPr/>
          <a:lstStyle/>
          <a:p>
            <a:r>
              <a:rPr lang="fr-FR" sz="4000" dirty="0"/>
              <a:t>Formation</a:t>
            </a:r>
          </a:p>
        </p:txBody>
      </p:sp>
      <p:sp>
        <p:nvSpPr>
          <p:cNvPr id="3" name="Espace réservé du contenu 2">
            <a:extLst>
              <a:ext uri="{FF2B5EF4-FFF2-40B4-BE49-F238E27FC236}">
                <a16:creationId xmlns:a16="http://schemas.microsoft.com/office/drawing/2014/main" id="{6849CD1C-5DBF-416D-9C57-A004179BAD38}"/>
              </a:ext>
            </a:extLst>
          </p:cNvPr>
          <p:cNvSpPr>
            <a:spLocks noGrp="1"/>
          </p:cNvSpPr>
          <p:nvPr>
            <p:ph idx="1"/>
          </p:nvPr>
        </p:nvSpPr>
        <p:spPr>
          <a:xfrm>
            <a:off x="410818" y="1033672"/>
            <a:ext cx="11781182" cy="5824328"/>
          </a:xfrm>
        </p:spPr>
        <p:txBody>
          <a:bodyPr/>
          <a:lstStyle/>
          <a:p>
            <a:pPr marL="0" indent="0" algn="ctr">
              <a:buNone/>
            </a:pPr>
            <a:endParaRPr lang="fr-FR" b="1" dirty="0">
              <a:solidFill>
                <a:schemeClr val="bg2">
                  <a:lumMod val="50000"/>
                </a:schemeClr>
              </a:solidFill>
              <a:latin typeface="Arial" panose="020B0604020202020204" pitchFamily="34" charset="0"/>
              <a:cs typeface="Arial" panose="020B0604020202020204" pitchFamily="34" charset="0"/>
            </a:endParaRPr>
          </a:p>
          <a:p>
            <a:pPr marL="0" indent="0" algn="ctr">
              <a:buNone/>
            </a:pPr>
            <a:endParaRPr lang="fr-FR" b="1" dirty="0">
              <a:solidFill>
                <a:schemeClr val="bg2">
                  <a:lumMod val="50000"/>
                </a:schemeClr>
              </a:solidFill>
              <a:latin typeface="Arial" panose="020B0604020202020204" pitchFamily="34" charset="0"/>
              <a:cs typeface="Arial" panose="020B0604020202020204" pitchFamily="34" charset="0"/>
            </a:endParaRPr>
          </a:p>
          <a:p>
            <a:pPr marL="0" indent="0" algn="ctr">
              <a:buNone/>
            </a:pPr>
            <a:endParaRPr lang="fr-FR" b="1" dirty="0">
              <a:solidFill>
                <a:schemeClr val="bg2">
                  <a:lumMod val="50000"/>
                </a:schemeClr>
              </a:solidFill>
              <a:latin typeface="Arial" panose="020B0604020202020204" pitchFamily="34" charset="0"/>
              <a:cs typeface="Arial" panose="020B0604020202020204" pitchFamily="34" charset="0"/>
            </a:endParaRPr>
          </a:p>
          <a:p>
            <a:pPr marL="0" indent="0" algn="ctr">
              <a:buNone/>
            </a:pPr>
            <a:endParaRPr lang="fr-FR" b="1" dirty="0">
              <a:solidFill>
                <a:schemeClr val="bg2">
                  <a:lumMod val="50000"/>
                </a:schemeClr>
              </a:solidFill>
              <a:latin typeface="Arial" panose="020B0604020202020204" pitchFamily="34" charset="0"/>
              <a:cs typeface="Arial" panose="020B0604020202020204" pitchFamily="34" charset="0"/>
            </a:endParaRPr>
          </a:p>
          <a:p>
            <a:pPr marL="0" indent="0" algn="ctr">
              <a:buNone/>
            </a:pPr>
            <a:r>
              <a:rPr lang="fr-FR" sz="3200" b="1" dirty="0">
                <a:solidFill>
                  <a:schemeClr val="tx1"/>
                </a:solidFill>
                <a:latin typeface="Times New Roman" panose="02020603050405020304" pitchFamily="18" charset="0"/>
                <a:cs typeface="Times New Roman" panose="02020603050405020304" pitchFamily="18" charset="0"/>
              </a:rPr>
              <a:t>Appuis de GIZ</a:t>
            </a:r>
          </a:p>
          <a:p>
            <a:pPr marL="0" indent="0">
              <a:buNone/>
            </a:pPr>
            <a:endParaRPr lang="fr-FR" b="1" dirty="0">
              <a:solidFill>
                <a:schemeClr val="bg2">
                  <a:lumMod val="50000"/>
                </a:schemeClr>
              </a:solidFill>
              <a:latin typeface="Arial" panose="020B0604020202020204" pitchFamily="34" charset="0"/>
              <a:cs typeface="Arial" panose="020B0604020202020204" pitchFamily="34" charset="0"/>
            </a:endParaRPr>
          </a:p>
        </p:txBody>
      </p:sp>
      <p:cxnSp>
        <p:nvCxnSpPr>
          <p:cNvPr id="4" name="Connecteur droit 3">
            <a:extLst>
              <a:ext uri="{FF2B5EF4-FFF2-40B4-BE49-F238E27FC236}">
                <a16:creationId xmlns:a16="http://schemas.microsoft.com/office/drawing/2014/main" id="{D94ABEA5-DFCE-4A7A-8F0B-58917863CDC4}"/>
              </a:ext>
            </a:extLst>
          </p:cNvPr>
          <p:cNvCxnSpPr/>
          <p:nvPr/>
        </p:nvCxnSpPr>
        <p:spPr>
          <a:xfrm>
            <a:off x="1542662" y="877651"/>
            <a:ext cx="10649338"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D9E6BE5A-B62B-405C-B541-7CB45CA04279}"/>
              </a:ext>
            </a:extLst>
          </p:cNvPr>
          <p:cNvPicPr/>
          <p:nvPr/>
        </p:nvPicPr>
        <p:blipFill>
          <a:blip r:embed="rId2" cstate="print">
            <a:extLst>
              <a:ext uri="{28A0092B-C50C-407E-A947-70E740481C1C}">
                <a14:useLocalDpi xmlns:a14="http://schemas.microsoft.com/office/drawing/2010/main" val="0"/>
              </a:ext>
            </a:extLst>
          </a:blip>
          <a:srcRect r="5357"/>
          <a:stretch>
            <a:fillRect/>
          </a:stretch>
        </p:blipFill>
        <p:spPr bwMode="auto">
          <a:xfrm>
            <a:off x="5878207" y="3429000"/>
            <a:ext cx="1978248" cy="1293390"/>
          </a:xfrm>
          <a:prstGeom prst="rect">
            <a:avLst/>
          </a:prstGeom>
          <a:noFill/>
          <a:ln>
            <a:noFill/>
          </a:ln>
        </p:spPr>
      </p:pic>
      <p:pic>
        <p:nvPicPr>
          <p:cNvPr id="6" name="Grafik 31">
            <a:extLst>
              <a:ext uri="{FF2B5EF4-FFF2-40B4-BE49-F238E27FC236}">
                <a16:creationId xmlns:a16="http://schemas.microsoft.com/office/drawing/2014/main" id="{9AFE8FBC-C1B4-42F6-983B-1056118D826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227443" y="3429000"/>
            <a:ext cx="1650763" cy="1293389"/>
          </a:xfrm>
          <a:prstGeom prst="rect">
            <a:avLst/>
          </a:prstGeom>
          <a:noFill/>
        </p:spPr>
      </p:pic>
      <p:pic>
        <p:nvPicPr>
          <p:cNvPr id="7" name="Image 6">
            <a:extLst>
              <a:ext uri="{FF2B5EF4-FFF2-40B4-BE49-F238E27FC236}">
                <a16:creationId xmlns:a16="http://schemas.microsoft.com/office/drawing/2014/main" id="{171A7DBF-70A9-4CBC-9780-6ECCDE677B93}"/>
              </a:ext>
            </a:extLst>
          </p:cNvPr>
          <p:cNvPicPr>
            <a:picLocks noChangeAspect="1"/>
          </p:cNvPicPr>
          <p:nvPr/>
        </p:nvPicPr>
        <p:blipFill>
          <a:blip r:embed="rId4"/>
          <a:stretch>
            <a:fillRect/>
          </a:stretch>
        </p:blipFill>
        <p:spPr>
          <a:xfrm>
            <a:off x="2608627" y="5226531"/>
            <a:ext cx="1800225" cy="1171575"/>
          </a:xfrm>
          <a:prstGeom prst="rect">
            <a:avLst/>
          </a:prstGeom>
        </p:spPr>
      </p:pic>
      <p:pic>
        <p:nvPicPr>
          <p:cNvPr id="8" name="Image 7">
            <a:extLst>
              <a:ext uri="{FF2B5EF4-FFF2-40B4-BE49-F238E27FC236}">
                <a16:creationId xmlns:a16="http://schemas.microsoft.com/office/drawing/2014/main" id="{2E0165D9-BDC1-4852-8E8C-A77D045161B1}"/>
              </a:ext>
            </a:extLst>
          </p:cNvPr>
          <p:cNvPicPr>
            <a:picLocks noChangeAspect="1"/>
          </p:cNvPicPr>
          <p:nvPr/>
        </p:nvPicPr>
        <p:blipFill>
          <a:blip r:embed="rId5"/>
          <a:stretch>
            <a:fillRect/>
          </a:stretch>
        </p:blipFill>
        <p:spPr>
          <a:xfrm>
            <a:off x="410818" y="5238540"/>
            <a:ext cx="2114550" cy="1104900"/>
          </a:xfrm>
          <a:prstGeom prst="rect">
            <a:avLst/>
          </a:prstGeom>
        </p:spPr>
      </p:pic>
      <p:pic>
        <p:nvPicPr>
          <p:cNvPr id="9" name="Image 8">
            <a:extLst>
              <a:ext uri="{FF2B5EF4-FFF2-40B4-BE49-F238E27FC236}">
                <a16:creationId xmlns:a16="http://schemas.microsoft.com/office/drawing/2014/main" id="{5A8EDEB5-855F-4D86-A6C1-973C1B60EDD9}"/>
              </a:ext>
            </a:extLst>
          </p:cNvPr>
          <p:cNvPicPr>
            <a:picLocks noChangeAspect="1"/>
          </p:cNvPicPr>
          <p:nvPr/>
        </p:nvPicPr>
        <p:blipFill>
          <a:blip r:embed="rId6"/>
          <a:stretch>
            <a:fillRect/>
          </a:stretch>
        </p:blipFill>
        <p:spPr>
          <a:xfrm>
            <a:off x="4492112" y="5200651"/>
            <a:ext cx="2195989" cy="1104900"/>
          </a:xfrm>
          <a:prstGeom prst="rect">
            <a:avLst/>
          </a:prstGeom>
        </p:spPr>
      </p:pic>
      <p:pic>
        <p:nvPicPr>
          <p:cNvPr id="10" name="Image 9">
            <a:extLst>
              <a:ext uri="{FF2B5EF4-FFF2-40B4-BE49-F238E27FC236}">
                <a16:creationId xmlns:a16="http://schemas.microsoft.com/office/drawing/2014/main" id="{68B60265-DC3D-4049-A611-315C617E7A27}"/>
              </a:ext>
            </a:extLst>
          </p:cNvPr>
          <p:cNvPicPr>
            <a:picLocks noChangeAspect="1"/>
          </p:cNvPicPr>
          <p:nvPr/>
        </p:nvPicPr>
        <p:blipFill>
          <a:blip r:embed="rId7"/>
          <a:stretch>
            <a:fillRect/>
          </a:stretch>
        </p:blipFill>
        <p:spPr>
          <a:xfrm>
            <a:off x="6854620" y="5311425"/>
            <a:ext cx="1374979" cy="1023240"/>
          </a:xfrm>
          <a:prstGeom prst="rect">
            <a:avLst/>
          </a:prstGeom>
        </p:spPr>
      </p:pic>
      <p:pic>
        <p:nvPicPr>
          <p:cNvPr id="12" name="Image 11">
            <a:extLst>
              <a:ext uri="{FF2B5EF4-FFF2-40B4-BE49-F238E27FC236}">
                <a16:creationId xmlns:a16="http://schemas.microsoft.com/office/drawing/2014/main" id="{5B31E5A2-0E22-4B5E-AD33-B8C78DFAC7CE}"/>
              </a:ext>
            </a:extLst>
          </p:cNvPr>
          <p:cNvPicPr>
            <a:picLocks noChangeAspect="1"/>
          </p:cNvPicPr>
          <p:nvPr/>
        </p:nvPicPr>
        <p:blipFill>
          <a:blip r:embed="rId8"/>
          <a:stretch>
            <a:fillRect/>
          </a:stretch>
        </p:blipFill>
        <p:spPr>
          <a:xfrm>
            <a:off x="8466624" y="5702735"/>
            <a:ext cx="3533945" cy="555227"/>
          </a:xfrm>
          <a:prstGeom prst="rect">
            <a:avLst/>
          </a:prstGeom>
        </p:spPr>
      </p:pic>
    </p:spTree>
    <p:extLst>
      <p:ext uri="{BB962C8B-B14F-4D97-AF65-F5344CB8AC3E}">
        <p14:creationId xmlns:p14="http://schemas.microsoft.com/office/powerpoint/2010/main" val="244599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D1A09-5236-49A4-8FFD-37DD31CDE6D5}"/>
              </a:ext>
            </a:extLst>
          </p:cNvPr>
          <p:cNvSpPr>
            <a:spLocks noGrp="1"/>
          </p:cNvSpPr>
          <p:nvPr>
            <p:ph type="title"/>
          </p:nvPr>
        </p:nvSpPr>
        <p:spPr>
          <a:xfrm>
            <a:off x="1762837" y="361508"/>
            <a:ext cx="9077143" cy="685418"/>
          </a:xfrm>
        </p:spPr>
        <p:txBody>
          <a:bodyPr/>
          <a:lstStyle/>
          <a:p>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br>
              <a:rPr lang="fr-FR" sz="3200" dirty="0">
                <a:solidFill>
                  <a:srgbClr val="002060"/>
                </a:solidFill>
              </a:rPr>
            </a:br>
            <a:r>
              <a:rPr lang="fr-FR" sz="3200" dirty="0">
                <a:solidFill>
                  <a:srgbClr val="002060"/>
                </a:solidFill>
              </a:rPr>
              <a:t>Données disponibles dans le système QGIS</a:t>
            </a:r>
            <a:br>
              <a:rPr lang="fr-FR" sz="4000" dirty="0">
                <a:solidFill>
                  <a:srgbClr val="002060"/>
                </a:solidFill>
              </a:rPr>
            </a:br>
            <a:endParaRPr lang="fr-FR" sz="4000" dirty="0"/>
          </a:p>
        </p:txBody>
      </p:sp>
      <p:cxnSp>
        <p:nvCxnSpPr>
          <p:cNvPr id="4" name="Connecteur droit 3">
            <a:extLst>
              <a:ext uri="{FF2B5EF4-FFF2-40B4-BE49-F238E27FC236}">
                <a16:creationId xmlns:a16="http://schemas.microsoft.com/office/drawing/2014/main" id="{D94ABEA5-DFCE-4A7A-8F0B-58917863CDC4}"/>
              </a:ext>
            </a:extLst>
          </p:cNvPr>
          <p:cNvCxnSpPr/>
          <p:nvPr/>
        </p:nvCxnSpPr>
        <p:spPr>
          <a:xfrm>
            <a:off x="1542662" y="1046926"/>
            <a:ext cx="10649338"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
        <p:nvSpPr>
          <p:cNvPr id="5" name="Espace réservé du texte 4">
            <a:extLst>
              <a:ext uri="{FF2B5EF4-FFF2-40B4-BE49-F238E27FC236}">
                <a16:creationId xmlns:a16="http://schemas.microsoft.com/office/drawing/2014/main" id="{5915C666-5175-4642-9B9A-9CE114D2CB99}"/>
              </a:ext>
            </a:extLst>
          </p:cNvPr>
          <p:cNvSpPr>
            <a:spLocks noGrp="1"/>
          </p:cNvSpPr>
          <p:nvPr>
            <p:ph type="body" idx="1"/>
          </p:nvPr>
        </p:nvSpPr>
        <p:spPr/>
        <p:txBody>
          <a:bodyPr/>
          <a:lstStyle/>
          <a:p>
            <a:pPr marL="0" indent="0" algn="ctr">
              <a:buNone/>
            </a:pPr>
            <a:endParaRPr lang="fr-FR" sz="3200" b="1" dirty="0">
              <a:latin typeface="Times New Roman" panose="02020603050405020304" pitchFamily="18" charset="0"/>
              <a:cs typeface="Times New Roman" panose="02020603050405020304" pitchFamily="18" charset="0"/>
            </a:endParaRPr>
          </a:p>
          <a:p>
            <a:pPr marL="0" indent="0" algn="ctr">
              <a:buNone/>
            </a:pPr>
            <a:r>
              <a:rPr lang="fr-FR" sz="3200" b="1" dirty="0">
                <a:solidFill>
                  <a:schemeClr val="tx1"/>
                </a:solidFill>
                <a:latin typeface="Times New Roman" panose="02020603050405020304" pitchFamily="18" charset="0"/>
                <a:cs typeface="Times New Roman" panose="02020603050405020304" pitchFamily="18" charset="0"/>
              </a:rPr>
              <a:t>Voir QGIS/Portail</a:t>
            </a:r>
          </a:p>
          <a:p>
            <a:pPr marL="0" indent="0" algn="ctr">
              <a:buNone/>
            </a:pPr>
            <a:endParaRPr lang="fr-FR"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17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D1A09-5236-49A4-8FFD-37DD31CDE6D5}"/>
              </a:ext>
            </a:extLst>
          </p:cNvPr>
          <p:cNvSpPr>
            <a:spLocks noGrp="1"/>
          </p:cNvSpPr>
          <p:nvPr>
            <p:ph type="title"/>
          </p:nvPr>
        </p:nvSpPr>
        <p:spPr>
          <a:xfrm>
            <a:off x="1863215" y="177147"/>
            <a:ext cx="9960190" cy="706337"/>
          </a:xfrm>
        </p:spPr>
        <p:txBody>
          <a:bodyPr/>
          <a:lstStyle/>
          <a:p>
            <a:r>
              <a:rPr lang="fr-FR" sz="2800" dirty="0">
                <a:solidFill>
                  <a:schemeClr val="accent5"/>
                </a:solidFill>
              </a:rPr>
              <a:t>Harmonisation et Structuration des données collectées</a:t>
            </a:r>
            <a:endParaRPr lang="fr-FR" sz="2800" dirty="0"/>
          </a:p>
        </p:txBody>
      </p:sp>
      <p:cxnSp>
        <p:nvCxnSpPr>
          <p:cNvPr id="4" name="Connecteur droit 3">
            <a:extLst>
              <a:ext uri="{FF2B5EF4-FFF2-40B4-BE49-F238E27FC236}">
                <a16:creationId xmlns:a16="http://schemas.microsoft.com/office/drawing/2014/main" id="{D94ABEA5-DFCE-4A7A-8F0B-58917863CDC4}"/>
              </a:ext>
            </a:extLst>
          </p:cNvPr>
          <p:cNvCxnSpPr/>
          <p:nvPr/>
        </p:nvCxnSpPr>
        <p:spPr>
          <a:xfrm>
            <a:off x="1542662" y="883488"/>
            <a:ext cx="10649338"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
        <p:nvSpPr>
          <p:cNvPr id="5" name="Espace réservé du texte 4">
            <a:extLst>
              <a:ext uri="{FF2B5EF4-FFF2-40B4-BE49-F238E27FC236}">
                <a16:creationId xmlns:a16="http://schemas.microsoft.com/office/drawing/2014/main" id="{CC7FD606-B90D-40EC-ADB0-8CF70EE45E02}"/>
              </a:ext>
            </a:extLst>
          </p:cNvPr>
          <p:cNvSpPr>
            <a:spLocks noGrp="1"/>
          </p:cNvSpPr>
          <p:nvPr>
            <p:ph type="body" idx="1"/>
          </p:nvPr>
        </p:nvSpPr>
        <p:spPr/>
        <p:txBody>
          <a:bodyPr/>
          <a:lstStyle/>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endParaRPr lang="fr-FR" sz="2800" dirty="0">
              <a:solidFill>
                <a:srgbClr val="4472C4"/>
              </a:solidFill>
              <a:latin typeface="Calibri" panose="020F0502020204030204"/>
            </a:endParaRPr>
          </a:p>
          <a:p>
            <a:pPr marL="0" lvl="0" indent="0">
              <a:buNone/>
            </a:pPr>
            <a:r>
              <a:rPr lang="fr-FR" sz="2800" dirty="0">
                <a:solidFill>
                  <a:srgbClr val="4472C4"/>
                </a:solidFill>
                <a:latin typeface="Calibri" panose="020F0502020204030204"/>
              </a:rPr>
              <a:t>                                                                                </a:t>
            </a:r>
          </a:p>
        </p:txBody>
      </p:sp>
      <p:grpSp>
        <p:nvGrpSpPr>
          <p:cNvPr id="10" name="Groupe 9">
            <a:extLst>
              <a:ext uri="{FF2B5EF4-FFF2-40B4-BE49-F238E27FC236}">
                <a16:creationId xmlns:a16="http://schemas.microsoft.com/office/drawing/2014/main" id="{7A9C1F9C-A2DC-40E7-A106-E2DDB5C57310}"/>
              </a:ext>
            </a:extLst>
          </p:cNvPr>
          <p:cNvGrpSpPr/>
          <p:nvPr/>
        </p:nvGrpSpPr>
        <p:grpSpPr>
          <a:xfrm>
            <a:off x="3375990" y="1319951"/>
            <a:ext cx="6987209" cy="4471249"/>
            <a:chOff x="0" y="0"/>
            <a:chExt cx="6905625" cy="2762250"/>
          </a:xfrm>
        </p:grpSpPr>
        <p:pic>
          <p:nvPicPr>
            <p:cNvPr id="11" name="Image 10" descr="C:\Users\UserLA6797\AppData\Local\Microsoft\Windows\INetCache\Content.Word\Capture1.png">
              <a:extLst>
                <a:ext uri="{FF2B5EF4-FFF2-40B4-BE49-F238E27FC236}">
                  <a16:creationId xmlns:a16="http://schemas.microsoft.com/office/drawing/2014/main" id="{75CCCE18-8C12-444D-8F6E-6B8C229F80AE}"/>
                </a:ext>
              </a:extLst>
            </p:cNvPr>
            <p:cNvPicPr>
              <a:picLocks noChangeAspect="1"/>
            </p:cNvPicPr>
            <p:nvPr/>
          </p:nvPicPr>
          <p:blipFill rotWithShape="1">
            <a:blip r:embed="rId2">
              <a:extLst>
                <a:ext uri="{28A0092B-C50C-407E-A947-70E740481C1C}">
                  <a14:useLocalDpi xmlns:a14="http://schemas.microsoft.com/office/drawing/2010/main" val="0"/>
                </a:ext>
              </a:extLst>
            </a:blip>
            <a:srcRect l="-5682" r="-8523"/>
            <a:stretch/>
          </p:blipFill>
          <p:spPr bwMode="auto">
            <a:xfrm>
              <a:off x="0" y="0"/>
              <a:ext cx="1914525" cy="266700"/>
            </a:xfrm>
            <a:prstGeom prst="rect">
              <a:avLst/>
            </a:prstGeom>
            <a:ln/>
          </p:spPr>
          <p:style>
            <a:lnRef idx="2">
              <a:schemeClr val="dk1"/>
            </a:lnRef>
            <a:fillRef idx="1">
              <a:schemeClr val="lt1"/>
            </a:fillRef>
            <a:effectRef idx="0">
              <a:schemeClr val="dk1"/>
            </a:effectRef>
            <a:fontRef idx="minor">
              <a:schemeClr val="dk1"/>
            </a:fontRef>
          </p:style>
        </p:pic>
        <p:pic>
          <p:nvPicPr>
            <p:cNvPr id="13" name="Image 12" descr="C:\Users\UserLA6797\AppData\Local\Microsoft\Windows\INetCache\Content.Word\Capture2.png">
              <a:extLst>
                <a:ext uri="{FF2B5EF4-FFF2-40B4-BE49-F238E27FC236}">
                  <a16:creationId xmlns:a16="http://schemas.microsoft.com/office/drawing/2014/main" id="{4FB6D7F9-125C-4128-AFFD-9688323040A3}"/>
                </a:ext>
              </a:extLst>
            </p:cNvPr>
            <p:cNvPicPr>
              <a:picLocks noChangeAspect="1"/>
            </p:cNvPicPr>
            <p:nvPr/>
          </p:nvPicPr>
          <p:blipFill rotWithShape="1">
            <a:blip r:embed="rId3">
              <a:extLst>
                <a:ext uri="{28A0092B-C50C-407E-A947-70E740481C1C}">
                  <a14:useLocalDpi xmlns:a14="http://schemas.microsoft.com/office/drawing/2010/main" val="0"/>
                </a:ext>
              </a:extLst>
            </a:blip>
            <a:srcRect t="14451"/>
            <a:stretch/>
          </p:blipFill>
          <p:spPr bwMode="auto">
            <a:xfrm>
              <a:off x="1762125" y="0"/>
              <a:ext cx="1209675" cy="1409700"/>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pic>
          <p:nvPicPr>
            <p:cNvPr id="14" name="Image 13" descr="C:\Users\UserLA6797\AppData\Local\Microsoft\Windows\INetCache\Content.Word\Capture3.png">
              <a:extLst>
                <a:ext uri="{FF2B5EF4-FFF2-40B4-BE49-F238E27FC236}">
                  <a16:creationId xmlns:a16="http://schemas.microsoft.com/office/drawing/2014/main" id="{5C15CEBA-C7EE-4641-9C3D-9EF135C1A544}"/>
                </a:ext>
              </a:extLst>
            </p:cNvPr>
            <p:cNvPicPr>
              <a:picLocks noChangeAspect="1"/>
            </p:cNvPicPr>
            <p:nvPr/>
          </p:nvPicPr>
          <p:blipFill rotWithShape="1">
            <a:blip r:embed="rId4">
              <a:extLst>
                <a:ext uri="{28A0092B-C50C-407E-A947-70E740481C1C}">
                  <a14:useLocalDpi xmlns:a14="http://schemas.microsoft.com/office/drawing/2010/main" val="0"/>
                </a:ext>
              </a:extLst>
            </a:blip>
            <a:srcRect t="4389" r="8134" b="4702"/>
            <a:stretch/>
          </p:blipFill>
          <p:spPr bwMode="auto">
            <a:xfrm>
              <a:off x="2838450" y="0"/>
              <a:ext cx="1828800" cy="2762250"/>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pic>
          <p:nvPicPr>
            <p:cNvPr id="15" name="Image 14" descr="C:\Users\UserLA6797\AppData\Local\Microsoft\Windows\INetCache\Content.Word\Capture5.png">
              <a:extLst>
                <a:ext uri="{FF2B5EF4-FFF2-40B4-BE49-F238E27FC236}">
                  <a16:creationId xmlns:a16="http://schemas.microsoft.com/office/drawing/2014/main" id="{A350F992-3C9F-4EC4-A66D-D15BD5BCF5EA}"/>
                </a:ext>
              </a:extLst>
            </p:cNvPr>
            <p:cNvPicPr>
              <a:picLocks noChangeAspect="1"/>
            </p:cNvPicPr>
            <p:nvPr/>
          </p:nvPicPr>
          <p:blipFill rotWithShape="1">
            <a:blip r:embed="rId5">
              <a:extLst>
                <a:ext uri="{28A0092B-C50C-407E-A947-70E740481C1C}">
                  <a14:useLocalDpi xmlns:a14="http://schemas.microsoft.com/office/drawing/2010/main" val="0"/>
                </a:ext>
              </a:extLst>
            </a:blip>
            <a:srcRect r="13793" b="17568"/>
            <a:stretch/>
          </p:blipFill>
          <p:spPr bwMode="auto">
            <a:xfrm>
              <a:off x="5076825" y="561975"/>
              <a:ext cx="952500" cy="581025"/>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pic>
          <p:nvPicPr>
            <p:cNvPr id="17" name="Image 16" descr="C:\Users\UserLA6797\AppData\Local\Microsoft\Windows\INetCache\Content.Word\Capture6.png">
              <a:extLst>
                <a:ext uri="{FF2B5EF4-FFF2-40B4-BE49-F238E27FC236}">
                  <a16:creationId xmlns:a16="http://schemas.microsoft.com/office/drawing/2014/main" id="{613D28D6-A658-421D-9E76-BC97F146738E}"/>
                </a:ext>
              </a:extLst>
            </p:cNvPr>
            <p:cNvPicPr>
              <a:picLocks noChangeAspect="1"/>
            </p:cNvPicPr>
            <p:nvPr/>
          </p:nvPicPr>
          <p:blipFill rotWithShape="1">
            <a:blip r:embed="rId6">
              <a:extLst>
                <a:ext uri="{28A0092B-C50C-407E-A947-70E740481C1C}">
                  <a14:useLocalDpi xmlns:a14="http://schemas.microsoft.com/office/drawing/2010/main" val="0"/>
                </a:ext>
              </a:extLst>
            </a:blip>
            <a:srcRect r="-3911" b="5195"/>
            <a:stretch/>
          </p:blipFill>
          <p:spPr bwMode="auto">
            <a:xfrm>
              <a:off x="5095875" y="1114425"/>
              <a:ext cx="1809750" cy="695325"/>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pic>
          <p:nvPicPr>
            <p:cNvPr id="18" name="Image 17" descr="C:\Users\UserLA6797\AppData\Local\Microsoft\Windows\INetCache\Content.Word\Capture4.png">
              <a:extLst>
                <a:ext uri="{FF2B5EF4-FFF2-40B4-BE49-F238E27FC236}">
                  <a16:creationId xmlns:a16="http://schemas.microsoft.com/office/drawing/2014/main" id="{072BB433-69EB-4901-89CC-9FE22522CE3A}"/>
                </a:ext>
              </a:extLst>
            </p:cNvPr>
            <p:cNvPicPr>
              <a:picLocks noChangeAspect="1"/>
            </p:cNvPicPr>
            <p:nvPr/>
          </p:nvPicPr>
          <p:blipFill rotWithShape="1">
            <a:blip r:embed="rId7">
              <a:extLst>
                <a:ext uri="{28A0092B-C50C-407E-A947-70E740481C1C}">
                  <a14:useLocalDpi xmlns:a14="http://schemas.microsoft.com/office/drawing/2010/main" val="0"/>
                </a:ext>
              </a:extLst>
            </a:blip>
            <a:srcRect l="4069" t="10588" r="4652" b="5882"/>
            <a:stretch/>
          </p:blipFill>
          <p:spPr bwMode="auto">
            <a:xfrm>
              <a:off x="4657725" y="38100"/>
              <a:ext cx="1495425" cy="676275"/>
            </a:xfrm>
            <a:prstGeom prst="rect">
              <a:avLst/>
            </a:prstGeom>
            <a:ln/>
            <a:extLst>
              <a:ext uri="{53640926-AAD7-44D8-BBD7-CCE9431645EC}">
                <a14:shadowObscured xmlns:a14="http://schemas.microsoft.com/office/drawing/2010/main"/>
              </a:ext>
            </a:extLst>
          </p:spPr>
          <p:style>
            <a:lnRef idx="2">
              <a:schemeClr val="dk1"/>
            </a:lnRef>
            <a:fillRef idx="1">
              <a:schemeClr val="lt1"/>
            </a:fillRef>
            <a:effectRef idx="0">
              <a:schemeClr val="dk1"/>
            </a:effectRef>
            <a:fontRef idx="minor">
              <a:schemeClr val="dk1"/>
            </a:fontRef>
          </p:style>
        </p:pic>
        <p:cxnSp>
          <p:nvCxnSpPr>
            <p:cNvPr id="19" name="Connecteur droit avec flèche 18">
              <a:extLst>
                <a:ext uri="{FF2B5EF4-FFF2-40B4-BE49-F238E27FC236}">
                  <a16:creationId xmlns:a16="http://schemas.microsoft.com/office/drawing/2014/main" id="{8168E203-6AE6-4914-B75D-A1B26F1E252F}"/>
                </a:ext>
              </a:extLst>
            </p:cNvPr>
            <p:cNvCxnSpPr/>
            <p:nvPr/>
          </p:nvCxnSpPr>
          <p:spPr>
            <a:xfrm flipV="1">
              <a:off x="1590675" y="142875"/>
              <a:ext cx="359410" cy="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0" name="Connecteur droit avec flèche 19">
              <a:extLst>
                <a:ext uri="{FF2B5EF4-FFF2-40B4-BE49-F238E27FC236}">
                  <a16:creationId xmlns:a16="http://schemas.microsoft.com/office/drawing/2014/main" id="{368AC01A-F6AC-4DE6-B63D-15390C25F942}"/>
                </a:ext>
              </a:extLst>
            </p:cNvPr>
            <p:cNvCxnSpPr/>
            <p:nvPr/>
          </p:nvCxnSpPr>
          <p:spPr>
            <a:xfrm flipV="1">
              <a:off x="2571750" y="142875"/>
              <a:ext cx="359410" cy="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1" name="Connecteur droit avec flèche 20">
              <a:extLst>
                <a:ext uri="{FF2B5EF4-FFF2-40B4-BE49-F238E27FC236}">
                  <a16:creationId xmlns:a16="http://schemas.microsoft.com/office/drawing/2014/main" id="{F11A4B4F-1AD2-46DF-A6D5-94D85A5AD500}"/>
                </a:ext>
              </a:extLst>
            </p:cNvPr>
            <p:cNvCxnSpPr/>
            <p:nvPr/>
          </p:nvCxnSpPr>
          <p:spPr>
            <a:xfrm flipV="1">
              <a:off x="3581400" y="142875"/>
              <a:ext cx="1080000" cy="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2" name="Connecteur droit avec flèche 21">
              <a:extLst>
                <a:ext uri="{FF2B5EF4-FFF2-40B4-BE49-F238E27FC236}">
                  <a16:creationId xmlns:a16="http://schemas.microsoft.com/office/drawing/2014/main" id="{63BA656C-63C3-4DB6-A884-CB5B090435EF}"/>
                </a:ext>
              </a:extLst>
            </p:cNvPr>
            <p:cNvCxnSpPr/>
            <p:nvPr/>
          </p:nvCxnSpPr>
          <p:spPr>
            <a:xfrm>
              <a:off x="3724275" y="333375"/>
              <a:ext cx="1390650" cy="45720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3" name="Connecteur droit avec flèche 22">
              <a:extLst>
                <a:ext uri="{FF2B5EF4-FFF2-40B4-BE49-F238E27FC236}">
                  <a16:creationId xmlns:a16="http://schemas.microsoft.com/office/drawing/2014/main" id="{ADB3C808-9631-46EF-8623-5EC91B0FB5CD}"/>
                </a:ext>
              </a:extLst>
            </p:cNvPr>
            <p:cNvCxnSpPr/>
            <p:nvPr/>
          </p:nvCxnSpPr>
          <p:spPr>
            <a:xfrm>
              <a:off x="3952875" y="542925"/>
              <a:ext cx="533400" cy="12382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4" name="Connecteur droit avec flèche 23">
              <a:extLst>
                <a:ext uri="{FF2B5EF4-FFF2-40B4-BE49-F238E27FC236}">
                  <a16:creationId xmlns:a16="http://schemas.microsoft.com/office/drawing/2014/main" id="{DEA9D59B-B7BF-4396-9746-F3579B142FDE}"/>
                </a:ext>
              </a:extLst>
            </p:cNvPr>
            <p:cNvCxnSpPr/>
            <p:nvPr/>
          </p:nvCxnSpPr>
          <p:spPr>
            <a:xfrm>
              <a:off x="4772025" y="781050"/>
              <a:ext cx="390525" cy="45720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5" name="Connecteur droit avec flèche 24">
              <a:extLst>
                <a:ext uri="{FF2B5EF4-FFF2-40B4-BE49-F238E27FC236}">
                  <a16:creationId xmlns:a16="http://schemas.microsoft.com/office/drawing/2014/main" id="{B87A68D3-F27B-4841-A8BF-E1874F6575DD}"/>
                </a:ext>
              </a:extLst>
            </p:cNvPr>
            <p:cNvCxnSpPr/>
            <p:nvPr/>
          </p:nvCxnSpPr>
          <p:spPr>
            <a:xfrm>
              <a:off x="4467225" y="657225"/>
              <a:ext cx="304800" cy="12382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grpSp>
    </p:spTree>
    <p:extLst>
      <p:ext uri="{BB962C8B-B14F-4D97-AF65-F5344CB8AC3E}">
        <p14:creationId xmlns:p14="http://schemas.microsoft.com/office/powerpoint/2010/main" val="340667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2826D707-6676-4820-9AFD-149ED8DF9A6C}"/>
              </a:ext>
            </a:extLst>
          </p:cNvPr>
          <p:cNvSpPr>
            <a:spLocks noGrp="1"/>
          </p:cNvSpPr>
          <p:nvPr>
            <p:ph type="body" idx="1"/>
          </p:nvPr>
        </p:nvSpPr>
        <p:spPr>
          <a:xfrm>
            <a:off x="1452479" y="893132"/>
            <a:ext cx="9419578" cy="5571461"/>
          </a:xfrm>
        </p:spPr>
        <p:txBody>
          <a:bodyPr/>
          <a:lstStyle/>
          <a:p>
            <a:pPr marL="0" indent="0">
              <a:buNone/>
            </a:pPr>
            <a:r>
              <a:rPr lang="fr-FR" dirty="0"/>
              <a:t>.</a:t>
            </a:r>
          </a:p>
        </p:txBody>
      </p:sp>
      <p:sp>
        <p:nvSpPr>
          <p:cNvPr id="3" name="Titre 2">
            <a:extLst>
              <a:ext uri="{FF2B5EF4-FFF2-40B4-BE49-F238E27FC236}">
                <a16:creationId xmlns:a16="http://schemas.microsoft.com/office/drawing/2014/main" id="{8F484C44-879C-48B8-B3CA-C54E366504B5}"/>
              </a:ext>
            </a:extLst>
          </p:cNvPr>
          <p:cNvSpPr>
            <a:spLocks noGrp="1"/>
          </p:cNvSpPr>
          <p:nvPr>
            <p:ph type="ctrTitle"/>
          </p:nvPr>
        </p:nvSpPr>
        <p:spPr>
          <a:xfrm>
            <a:off x="1829669" y="893134"/>
            <a:ext cx="9144000" cy="408835"/>
          </a:xfrm>
        </p:spPr>
        <p:txBody>
          <a:bodyPr/>
          <a:lstStyle/>
          <a:p>
            <a:br>
              <a:rPr lang="fr-FR" sz="2400" b="1" dirty="0">
                <a:solidFill>
                  <a:srgbClr val="002060"/>
                </a:solidFill>
                <a:latin typeface="Agency FB" panose="020B0503020202020204" pitchFamily="34" charset="0"/>
              </a:rPr>
            </a:br>
            <a:br>
              <a:rPr lang="fr-FR" sz="2400" b="1" dirty="0">
                <a:solidFill>
                  <a:srgbClr val="002060"/>
                </a:solidFill>
                <a:latin typeface="Agency FB" panose="020B0503020202020204" pitchFamily="34" charset="0"/>
              </a:rPr>
            </a:br>
            <a:br>
              <a:rPr lang="fr-FR" sz="2400" b="1" dirty="0">
                <a:solidFill>
                  <a:srgbClr val="002060"/>
                </a:solidFill>
                <a:latin typeface="Agency FB" panose="020B0503020202020204" pitchFamily="34" charset="0"/>
              </a:rPr>
            </a:br>
            <a:br>
              <a:rPr lang="fr-FR" sz="2400" b="1" dirty="0">
                <a:solidFill>
                  <a:srgbClr val="002060"/>
                </a:solidFill>
                <a:latin typeface="Agency FB" panose="020B0503020202020204" pitchFamily="34" charset="0"/>
              </a:rPr>
            </a:br>
            <a:br>
              <a:rPr lang="fr-FR" sz="2400" b="1" dirty="0">
                <a:solidFill>
                  <a:srgbClr val="002060"/>
                </a:solidFill>
                <a:latin typeface="Agency FB" panose="020B0503020202020204" pitchFamily="34" charset="0"/>
              </a:rPr>
            </a:br>
            <a:br>
              <a:rPr lang="fr-FR" sz="2400" b="1" dirty="0">
                <a:solidFill>
                  <a:srgbClr val="002060"/>
                </a:solidFill>
                <a:latin typeface="Agency FB" panose="020B0503020202020204" pitchFamily="34" charset="0"/>
              </a:rPr>
            </a:br>
            <a:r>
              <a:rPr lang="fr-FR" sz="2400" b="1" dirty="0">
                <a:solidFill>
                  <a:srgbClr val="002060"/>
                </a:solidFill>
                <a:latin typeface="Agency FB" panose="020B0503020202020204" pitchFamily="34" charset="0"/>
              </a:rPr>
              <a:t>SOURCES DE DONNEES DANS LE CADRE DE LA MISE EN PLACE DE LA BASE DE DONNEES </a:t>
            </a:r>
            <a:br>
              <a:rPr lang="fr-FR" b="1" dirty="0">
                <a:solidFill>
                  <a:srgbClr val="0070C0"/>
                </a:solidFill>
                <a:latin typeface="Agency FB" panose="020B0503020202020204" pitchFamily="34" charset="0"/>
                <a:cs typeface="Times New Roman" panose="02020603050405020304" pitchFamily="18" charset="0"/>
              </a:rPr>
            </a:br>
            <a:endParaRPr lang="fr-FR" dirty="0"/>
          </a:p>
        </p:txBody>
      </p:sp>
      <p:pic>
        <p:nvPicPr>
          <p:cNvPr id="4" name="Image 3">
            <a:extLst>
              <a:ext uri="{FF2B5EF4-FFF2-40B4-BE49-F238E27FC236}">
                <a16:creationId xmlns:a16="http://schemas.microsoft.com/office/drawing/2014/main" id="{91FF9BE7-6AF2-4A80-9662-782A2CA9E461}"/>
              </a:ext>
            </a:extLst>
          </p:cNvPr>
          <p:cNvPicPr>
            <a:picLocks noChangeAspect="1"/>
          </p:cNvPicPr>
          <p:nvPr/>
        </p:nvPicPr>
        <p:blipFill>
          <a:blip r:embed="rId2"/>
          <a:stretch>
            <a:fillRect/>
          </a:stretch>
        </p:blipFill>
        <p:spPr>
          <a:xfrm>
            <a:off x="5760082" y="1359531"/>
            <a:ext cx="804372" cy="896415"/>
          </a:xfrm>
          <a:prstGeom prst="rect">
            <a:avLst/>
          </a:prstGeom>
        </p:spPr>
      </p:pic>
      <p:pic>
        <p:nvPicPr>
          <p:cNvPr id="5" name="Picture 3">
            <a:extLst>
              <a:ext uri="{FF2B5EF4-FFF2-40B4-BE49-F238E27FC236}">
                <a16:creationId xmlns:a16="http://schemas.microsoft.com/office/drawing/2014/main" id="{B50F024A-1A0C-4AAC-AD5E-6151E6FE5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3319" y="3340579"/>
            <a:ext cx="892604" cy="912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 coins arrondis 5">
            <a:extLst>
              <a:ext uri="{FF2B5EF4-FFF2-40B4-BE49-F238E27FC236}">
                <a16:creationId xmlns:a16="http://schemas.microsoft.com/office/drawing/2014/main" id="{93B79699-3A96-4FFC-A158-2B2209B80F89}"/>
              </a:ext>
            </a:extLst>
          </p:cNvPr>
          <p:cNvSpPr/>
          <p:nvPr/>
        </p:nvSpPr>
        <p:spPr>
          <a:xfrm>
            <a:off x="9866797" y="2376545"/>
            <a:ext cx="702841" cy="3669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000" dirty="0"/>
              <a:t>MEDDPN</a:t>
            </a:r>
          </a:p>
        </p:txBody>
      </p:sp>
      <p:pic>
        <p:nvPicPr>
          <p:cNvPr id="7" name="Image 6">
            <a:extLst>
              <a:ext uri="{FF2B5EF4-FFF2-40B4-BE49-F238E27FC236}">
                <a16:creationId xmlns:a16="http://schemas.microsoft.com/office/drawing/2014/main" id="{079688EB-3399-4EF4-87E6-48C7374B8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9289" y="1522605"/>
            <a:ext cx="931442" cy="853941"/>
          </a:xfrm>
          <a:prstGeom prst="rect">
            <a:avLst/>
          </a:prstGeom>
        </p:spPr>
      </p:pic>
      <p:pic>
        <p:nvPicPr>
          <p:cNvPr id="8" name="Image 7">
            <a:extLst>
              <a:ext uri="{FF2B5EF4-FFF2-40B4-BE49-F238E27FC236}">
                <a16:creationId xmlns:a16="http://schemas.microsoft.com/office/drawing/2014/main" id="{827F82B3-7510-4EB8-9A0D-86BDAE441CD7}"/>
              </a:ext>
            </a:extLst>
          </p:cNvPr>
          <p:cNvPicPr>
            <a:picLocks noChangeAspect="1"/>
          </p:cNvPicPr>
          <p:nvPr/>
        </p:nvPicPr>
        <p:blipFill>
          <a:blip r:embed="rId5"/>
          <a:stretch>
            <a:fillRect/>
          </a:stretch>
        </p:blipFill>
        <p:spPr>
          <a:xfrm>
            <a:off x="7869359" y="4943342"/>
            <a:ext cx="1215483" cy="1083570"/>
          </a:xfrm>
          <a:prstGeom prst="rect">
            <a:avLst/>
          </a:prstGeom>
        </p:spPr>
      </p:pic>
      <p:pic>
        <p:nvPicPr>
          <p:cNvPr id="9" name="Image 8">
            <a:extLst>
              <a:ext uri="{FF2B5EF4-FFF2-40B4-BE49-F238E27FC236}">
                <a16:creationId xmlns:a16="http://schemas.microsoft.com/office/drawing/2014/main" id="{B7F19B95-3E53-4881-828C-88833DA279DB}"/>
              </a:ext>
            </a:extLst>
          </p:cNvPr>
          <p:cNvPicPr>
            <a:picLocks noChangeAspect="1"/>
          </p:cNvPicPr>
          <p:nvPr/>
        </p:nvPicPr>
        <p:blipFill>
          <a:blip r:embed="rId6"/>
          <a:stretch>
            <a:fillRect/>
          </a:stretch>
        </p:blipFill>
        <p:spPr>
          <a:xfrm>
            <a:off x="5137052" y="5050261"/>
            <a:ext cx="1546835" cy="1151297"/>
          </a:xfrm>
          <a:prstGeom prst="rect">
            <a:avLst/>
          </a:prstGeom>
        </p:spPr>
      </p:pic>
      <p:sp>
        <p:nvSpPr>
          <p:cNvPr id="10" name="Rectangle : coins arrondis 9">
            <a:extLst>
              <a:ext uri="{FF2B5EF4-FFF2-40B4-BE49-F238E27FC236}">
                <a16:creationId xmlns:a16="http://schemas.microsoft.com/office/drawing/2014/main" id="{D1FFD392-A8C6-4333-950F-74FB69FB4BB8}"/>
              </a:ext>
            </a:extLst>
          </p:cNvPr>
          <p:cNvSpPr/>
          <p:nvPr/>
        </p:nvSpPr>
        <p:spPr>
          <a:xfrm>
            <a:off x="9866797" y="4110477"/>
            <a:ext cx="931442" cy="470915"/>
          </a:xfrm>
          <a:prstGeom prst="roundRect">
            <a:avLst>
              <a:gd name="adj" fmla="val 21443"/>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MEHV</a:t>
            </a:r>
          </a:p>
        </p:txBody>
      </p:sp>
      <p:sp>
        <p:nvSpPr>
          <p:cNvPr id="11" name="ZoneTexte 10">
            <a:extLst>
              <a:ext uri="{FF2B5EF4-FFF2-40B4-BE49-F238E27FC236}">
                <a16:creationId xmlns:a16="http://schemas.microsoft.com/office/drawing/2014/main" id="{A82753A3-CDD3-406C-A819-A13776CE348F}"/>
              </a:ext>
            </a:extLst>
          </p:cNvPr>
          <p:cNvSpPr txBox="1"/>
          <p:nvPr/>
        </p:nvSpPr>
        <p:spPr>
          <a:xfrm>
            <a:off x="5760082" y="3176853"/>
            <a:ext cx="2242930" cy="369332"/>
          </a:xfrm>
          <a:prstGeom prst="rect">
            <a:avLst/>
          </a:prstGeom>
          <a:noFill/>
        </p:spPr>
        <p:txBody>
          <a:bodyPr wrap="square" rtlCol="0">
            <a:spAutoFit/>
          </a:bodyPr>
          <a:lstStyle/>
          <a:p>
            <a:pPr algn="ctr"/>
            <a:r>
              <a:rPr lang="fr-FR" dirty="0"/>
              <a:t>BASE DE DONNEES</a:t>
            </a:r>
          </a:p>
        </p:txBody>
      </p:sp>
      <p:pic>
        <p:nvPicPr>
          <p:cNvPr id="12" name="Image 11">
            <a:extLst>
              <a:ext uri="{FF2B5EF4-FFF2-40B4-BE49-F238E27FC236}">
                <a16:creationId xmlns:a16="http://schemas.microsoft.com/office/drawing/2014/main" id="{37878DFE-046D-4BDD-B4F7-27AF8901AF88}"/>
              </a:ext>
            </a:extLst>
          </p:cNvPr>
          <p:cNvPicPr>
            <a:picLocks noChangeAspect="1"/>
          </p:cNvPicPr>
          <p:nvPr/>
        </p:nvPicPr>
        <p:blipFill>
          <a:blip r:embed="rId7"/>
          <a:stretch>
            <a:fillRect/>
          </a:stretch>
        </p:blipFill>
        <p:spPr>
          <a:xfrm>
            <a:off x="3510393" y="1890931"/>
            <a:ext cx="1376391" cy="781021"/>
          </a:xfrm>
          <a:prstGeom prst="rect">
            <a:avLst/>
          </a:prstGeom>
        </p:spPr>
      </p:pic>
      <p:pic>
        <p:nvPicPr>
          <p:cNvPr id="16" name="Image 15">
            <a:extLst>
              <a:ext uri="{FF2B5EF4-FFF2-40B4-BE49-F238E27FC236}">
                <a16:creationId xmlns:a16="http://schemas.microsoft.com/office/drawing/2014/main" id="{CB706A31-5986-4BFF-A3D7-B16E87BF320C}"/>
              </a:ext>
            </a:extLst>
          </p:cNvPr>
          <p:cNvPicPr>
            <a:picLocks noChangeAspect="1"/>
          </p:cNvPicPr>
          <p:nvPr/>
        </p:nvPicPr>
        <p:blipFill>
          <a:blip r:embed="rId8"/>
          <a:stretch>
            <a:fillRect/>
          </a:stretch>
        </p:blipFill>
        <p:spPr>
          <a:xfrm>
            <a:off x="1895603" y="4942896"/>
            <a:ext cx="2336977" cy="501596"/>
          </a:xfrm>
          <a:prstGeom prst="rect">
            <a:avLst/>
          </a:prstGeom>
        </p:spPr>
      </p:pic>
      <p:pic>
        <p:nvPicPr>
          <p:cNvPr id="18" name="Image 17">
            <a:extLst>
              <a:ext uri="{FF2B5EF4-FFF2-40B4-BE49-F238E27FC236}">
                <a16:creationId xmlns:a16="http://schemas.microsoft.com/office/drawing/2014/main" id="{9F5CDB6B-C781-4D66-98F9-F21EE88D94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3400" y="1155692"/>
            <a:ext cx="931442" cy="853941"/>
          </a:xfrm>
          <a:prstGeom prst="rect">
            <a:avLst/>
          </a:prstGeom>
        </p:spPr>
      </p:pic>
      <p:sp>
        <p:nvSpPr>
          <p:cNvPr id="19" name="Rectangle : coins arrondis 18">
            <a:extLst>
              <a:ext uri="{FF2B5EF4-FFF2-40B4-BE49-F238E27FC236}">
                <a16:creationId xmlns:a16="http://schemas.microsoft.com/office/drawing/2014/main" id="{529E9BFC-39C9-47BC-A5F7-E65339560A95}"/>
              </a:ext>
            </a:extLst>
          </p:cNvPr>
          <p:cNvSpPr/>
          <p:nvPr/>
        </p:nvSpPr>
        <p:spPr>
          <a:xfrm>
            <a:off x="8153400" y="2009632"/>
            <a:ext cx="931442" cy="366914"/>
          </a:xfrm>
          <a:prstGeom prst="roundRect">
            <a:avLst>
              <a:gd name="adj" fmla="val 12757"/>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fr-FR" sz="900" dirty="0"/>
          </a:p>
          <a:p>
            <a:pPr algn="ctr"/>
            <a:r>
              <a:rPr lang="fr-FR" sz="900" dirty="0"/>
              <a:t>MME</a:t>
            </a:r>
            <a:r>
              <a:rPr lang="fr-FR" dirty="0"/>
              <a:t> </a:t>
            </a:r>
            <a:r>
              <a:rPr lang="fr-FR" sz="800" dirty="0"/>
              <a:t>(DGE)</a:t>
            </a:r>
          </a:p>
        </p:txBody>
      </p:sp>
      <p:pic>
        <p:nvPicPr>
          <p:cNvPr id="17" name="Image 16">
            <a:extLst>
              <a:ext uri="{FF2B5EF4-FFF2-40B4-BE49-F238E27FC236}">
                <a16:creationId xmlns:a16="http://schemas.microsoft.com/office/drawing/2014/main" id="{57F9452B-1A4F-4E1A-A6E2-4EE0FE5A09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0615" y="3251893"/>
            <a:ext cx="931442" cy="853941"/>
          </a:xfrm>
          <a:prstGeom prst="rect">
            <a:avLst/>
          </a:prstGeom>
        </p:spPr>
      </p:pic>
      <p:sp>
        <p:nvSpPr>
          <p:cNvPr id="14" name="Rectangle 13">
            <a:extLst>
              <a:ext uri="{FF2B5EF4-FFF2-40B4-BE49-F238E27FC236}">
                <a16:creationId xmlns:a16="http://schemas.microsoft.com/office/drawing/2014/main" id="{7DBD1843-FA58-4E4A-B774-0DA5DF321A61}"/>
              </a:ext>
            </a:extLst>
          </p:cNvPr>
          <p:cNvSpPr/>
          <p:nvPr/>
        </p:nvSpPr>
        <p:spPr>
          <a:xfrm>
            <a:off x="9136068" y="6219825"/>
            <a:ext cx="3144579" cy="707886"/>
          </a:xfrm>
          <a:prstGeom prst="rect">
            <a:avLst/>
          </a:prstGeom>
        </p:spPr>
        <p:txBody>
          <a:bodyPr wrap="none">
            <a:spAutoFit/>
          </a:bodyPr>
          <a:lstStyle/>
          <a:p>
            <a:r>
              <a:rPr lang="fr-FR" sz="4000" dirty="0">
                <a:solidFill>
                  <a:srgbClr val="4472C4"/>
                </a:solidFill>
              </a:rPr>
              <a:t>PERSPECTIVES</a:t>
            </a:r>
            <a:endParaRPr lang="fr-FR" sz="4000" dirty="0"/>
          </a:p>
        </p:txBody>
      </p:sp>
      <p:sp>
        <p:nvSpPr>
          <p:cNvPr id="20" name="Espace réservé du texte 4">
            <a:extLst>
              <a:ext uri="{FF2B5EF4-FFF2-40B4-BE49-F238E27FC236}">
                <a16:creationId xmlns:a16="http://schemas.microsoft.com/office/drawing/2014/main" id="{507C8AEA-688C-4439-A597-66A78BC393AD}"/>
              </a:ext>
            </a:extLst>
          </p:cNvPr>
          <p:cNvSpPr txBox="1">
            <a:spLocks/>
          </p:cNvSpPr>
          <p:nvPr/>
        </p:nvSpPr>
        <p:spPr>
          <a:xfrm>
            <a:off x="530347" y="5698261"/>
            <a:ext cx="2598643" cy="657303"/>
          </a:xfrm>
          <a:prstGeom prst="rect">
            <a:avLst/>
          </a:prstGeom>
        </p:spPr>
        <p:txBody>
          <a:bodyPr/>
          <a:lstStyle>
            <a:lvl1pPr marL="457200" indent="-457200" algn="l" defTabSz="914400" rtl="0" eaLnBrk="1" latinLnBrk="0" hangingPunct="1">
              <a:lnSpc>
                <a:spcPct val="90000"/>
              </a:lnSpc>
              <a:spcBef>
                <a:spcPts val="1000"/>
              </a:spcBef>
              <a:buFont typeface="+mj-lt"/>
              <a:buAutoNum type="arabicPeriod"/>
              <a:defRPr sz="2400" kern="1200">
                <a:solidFill>
                  <a:schemeClr val="tx1">
                    <a:tint val="7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lgn="ctr">
              <a:buFont typeface="+mj-lt"/>
              <a:buNone/>
            </a:pPr>
            <a:endParaRPr lang="fr-FR" sz="3200" b="1" dirty="0">
              <a:latin typeface="Times New Roman" panose="02020603050405020304" pitchFamily="18" charset="0"/>
              <a:cs typeface="Times New Roman" panose="02020603050405020304" pitchFamily="18" charset="0"/>
            </a:endParaRPr>
          </a:p>
          <a:p>
            <a:pPr marL="0" indent="0" algn="ctr">
              <a:buFont typeface="+mj-lt"/>
              <a:buNone/>
            </a:pPr>
            <a:r>
              <a:rPr lang="fr-FR" sz="3200" dirty="0">
                <a:solidFill>
                  <a:srgbClr val="4472C4"/>
                </a:solidFill>
                <a:latin typeface="+mn-lt"/>
              </a:rPr>
              <a:t>Collaboration</a:t>
            </a:r>
          </a:p>
          <a:p>
            <a:pPr marL="0" indent="0" algn="ctr">
              <a:buFont typeface="+mj-lt"/>
              <a:buNone/>
            </a:pPr>
            <a:endParaRPr lang="fr-FR"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718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90082F7-1918-4DD9-8231-12D1760B4434}"/>
              </a:ext>
            </a:extLst>
          </p:cNvPr>
          <p:cNvSpPr>
            <a:spLocks noGrp="1"/>
          </p:cNvSpPr>
          <p:nvPr>
            <p:ph type="body" idx="1"/>
          </p:nvPr>
        </p:nvSpPr>
        <p:spPr>
          <a:xfrm>
            <a:off x="1060174" y="1245704"/>
            <a:ext cx="10107518" cy="5244216"/>
          </a:xfrm>
        </p:spPr>
        <p:txBody>
          <a:bodyPr/>
          <a:lstStyle/>
          <a:p>
            <a:r>
              <a:rPr lang="fr-FR" b="1" dirty="0">
                <a:solidFill>
                  <a:schemeClr val="tx1"/>
                </a:solidFill>
                <a:latin typeface="Times New Roman" panose="02020603050405020304" pitchFamily="18" charset="0"/>
                <a:cs typeface="Times New Roman" panose="02020603050405020304" pitchFamily="18" charset="0"/>
              </a:rPr>
              <a:t>Prétraitement des images satellite: </a:t>
            </a:r>
            <a:r>
              <a:rPr lang="fr-FR" b="1" dirty="0">
                <a:solidFill>
                  <a:schemeClr val="accent5">
                    <a:lumMod val="75000"/>
                  </a:schemeClr>
                </a:solidFill>
                <a:latin typeface="Times New Roman" panose="02020603050405020304" pitchFamily="18" charset="0"/>
                <a:cs typeface="Times New Roman" panose="02020603050405020304" pitchFamily="18" charset="0"/>
              </a:rPr>
              <a:t>YANDJA et NAGNIMARE</a:t>
            </a:r>
          </a:p>
          <a:p>
            <a:r>
              <a:rPr lang="fr-FR" b="1" dirty="0">
                <a:solidFill>
                  <a:schemeClr val="tx1"/>
                </a:solidFill>
                <a:latin typeface="Times New Roman" panose="02020603050405020304" pitchFamily="18" charset="0"/>
                <a:cs typeface="Times New Roman" panose="02020603050405020304" pitchFamily="18" charset="0"/>
              </a:rPr>
              <a:t>Interprétation visuelle des images satellite: </a:t>
            </a:r>
            <a:r>
              <a:rPr lang="fr-FR" b="1" dirty="0">
                <a:solidFill>
                  <a:schemeClr val="accent5">
                    <a:lumMod val="75000"/>
                  </a:schemeClr>
                </a:solidFill>
                <a:latin typeface="Times New Roman" panose="02020603050405020304" pitchFamily="18" charset="0"/>
                <a:cs typeface="Times New Roman" panose="02020603050405020304" pitchFamily="18" charset="0"/>
              </a:rPr>
              <a:t>SONHAYE et TODINE</a:t>
            </a:r>
          </a:p>
          <a:p>
            <a:r>
              <a:rPr lang="fr-FR" b="1" dirty="0">
                <a:solidFill>
                  <a:schemeClr val="tx1"/>
                </a:solidFill>
                <a:latin typeface="Times New Roman" panose="02020603050405020304" pitchFamily="18" charset="0"/>
                <a:cs typeface="Times New Roman" panose="02020603050405020304" pitchFamily="18" charset="0"/>
              </a:rPr>
              <a:t>Analyse des types d’occupation du sol: </a:t>
            </a:r>
            <a:r>
              <a:rPr lang="fr-FR" b="1" dirty="0">
                <a:solidFill>
                  <a:schemeClr val="accent5">
                    <a:lumMod val="75000"/>
                  </a:schemeClr>
                </a:solidFill>
                <a:latin typeface="Times New Roman" panose="02020603050405020304" pitchFamily="18" charset="0"/>
                <a:cs typeface="Times New Roman" panose="02020603050405020304" pitchFamily="18" charset="0"/>
              </a:rPr>
              <a:t>YANDJA et NAGNIMARE</a:t>
            </a:r>
          </a:p>
          <a:p>
            <a:r>
              <a:rPr lang="fr-FR" b="1" dirty="0">
                <a:solidFill>
                  <a:schemeClr val="tx1"/>
                </a:solidFill>
                <a:latin typeface="Times New Roman" panose="02020603050405020304" pitchFamily="18" charset="0"/>
                <a:cs typeface="Times New Roman" panose="02020603050405020304" pitchFamily="18" charset="0"/>
              </a:rPr>
              <a:t>Distribution des images satellite et les résultats de l’interprétation: </a:t>
            </a:r>
            <a:r>
              <a:rPr lang="fr-FR" b="1" dirty="0">
                <a:solidFill>
                  <a:schemeClr val="accent5">
                    <a:lumMod val="75000"/>
                  </a:schemeClr>
                </a:solidFill>
                <a:latin typeface="Times New Roman" panose="02020603050405020304" pitchFamily="18" charset="0"/>
                <a:cs typeface="Times New Roman" panose="02020603050405020304" pitchFamily="18" charset="0"/>
              </a:rPr>
              <a:t>YANDJA et AYIVOR</a:t>
            </a:r>
          </a:p>
          <a:p>
            <a:r>
              <a:rPr lang="fr-FR" b="1" dirty="0">
                <a:solidFill>
                  <a:schemeClr val="tx1"/>
                </a:solidFill>
                <a:latin typeface="Times New Roman" panose="02020603050405020304" pitchFamily="18" charset="0"/>
                <a:cs typeface="Times New Roman" panose="02020603050405020304" pitchFamily="18" charset="0"/>
              </a:rPr>
              <a:t>Collecte des informations :</a:t>
            </a:r>
            <a:r>
              <a:rPr lang="de-DE" b="1" dirty="0">
                <a:solidFill>
                  <a:schemeClr val="tx1"/>
                </a:solidFill>
                <a:latin typeface="Times New Roman" panose="02020603050405020304" pitchFamily="18" charset="0"/>
                <a:cs typeface="Times New Roman" panose="02020603050405020304" pitchFamily="18" charset="0"/>
              </a:rPr>
              <a:t> </a:t>
            </a:r>
            <a:r>
              <a:rPr lang="fr-FR" b="1" dirty="0">
                <a:solidFill>
                  <a:schemeClr val="accent5">
                    <a:lumMod val="75000"/>
                  </a:schemeClr>
                </a:solidFill>
                <a:latin typeface="Times New Roman" panose="02020603050405020304" pitchFamily="18" charset="0"/>
                <a:cs typeface="Times New Roman" panose="02020603050405020304" pitchFamily="18" charset="0"/>
              </a:rPr>
              <a:t>SONHAYE et TODINE</a:t>
            </a:r>
          </a:p>
          <a:p>
            <a:r>
              <a:rPr lang="fr-FR" b="1" dirty="0">
                <a:solidFill>
                  <a:schemeClr val="tx1"/>
                </a:solidFill>
                <a:latin typeface="Times New Roman" panose="02020603050405020304" pitchFamily="18" charset="0"/>
                <a:cs typeface="Times New Roman" panose="02020603050405020304" pitchFamily="18" charset="0"/>
              </a:rPr>
              <a:t>Collecte des informations par échange avec les autres parties prenants: </a:t>
            </a:r>
            <a:r>
              <a:rPr lang="fr-FR" b="1" dirty="0">
                <a:solidFill>
                  <a:schemeClr val="accent5">
                    <a:lumMod val="75000"/>
                  </a:schemeClr>
                </a:solidFill>
                <a:latin typeface="Times New Roman" panose="02020603050405020304" pitchFamily="18" charset="0"/>
                <a:cs typeface="Times New Roman" panose="02020603050405020304" pitchFamily="18" charset="0"/>
              </a:rPr>
              <a:t>SONHAYE et TODINE</a:t>
            </a:r>
          </a:p>
          <a:p>
            <a:r>
              <a:rPr lang="fr-FR" b="1" dirty="0">
                <a:solidFill>
                  <a:schemeClr val="tx1"/>
                </a:solidFill>
                <a:latin typeface="Times New Roman" panose="02020603050405020304" pitchFamily="18" charset="0"/>
                <a:cs typeface="Times New Roman" panose="02020603050405020304" pitchFamily="18" charset="0"/>
              </a:rPr>
              <a:t>Check de la qualité: </a:t>
            </a:r>
            <a:r>
              <a:rPr lang="de-DE" b="1" dirty="0">
                <a:solidFill>
                  <a:schemeClr val="accent5">
                    <a:lumMod val="75000"/>
                  </a:schemeClr>
                </a:solidFill>
                <a:latin typeface="Times New Roman" panose="02020603050405020304" pitchFamily="18" charset="0"/>
                <a:cs typeface="Times New Roman" panose="02020603050405020304" pitchFamily="18" charset="0"/>
              </a:rPr>
              <a:t>NASSOMA et YANDJA</a:t>
            </a:r>
          </a:p>
          <a:p>
            <a:r>
              <a:rPr lang="fr-FR" b="1" dirty="0">
                <a:solidFill>
                  <a:schemeClr val="tx1"/>
                </a:solidFill>
                <a:latin typeface="Times New Roman" panose="02020603050405020304" pitchFamily="18" charset="0"/>
                <a:cs typeface="Times New Roman" panose="02020603050405020304" pitchFamily="18" charset="0"/>
              </a:rPr>
              <a:t>Stockage et traitement ultérieur de données: </a:t>
            </a:r>
            <a:r>
              <a:rPr lang="de-DE" b="1" dirty="0">
                <a:solidFill>
                  <a:schemeClr val="accent5">
                    <a:lumMod val="75000"/>
                  </a:schemeClr>
                </a:solidFill>
                <a:latin typeface="Times New Roman" panose="02020603050405020304" pitchFamily="18" charset="0"/>
                <a:cs typeface="Times New Roman" panose="02020603050405020304" pitchFamily="18" charset="0"/>
              </a:rPr>
              <a:t>AYIVOR, TODINE, YANDJA</a:t>
            </a:r>
          </a:p>
          <a:p>
            <a:r>
              <a:rPr lang="fr-FR" b="1" dirty="0">
                <a:solidFill>
                  <a:schemeClr val="tx1"/>
                </a:solidFill>
                <a:latin typeface="Times New Roman" panose="02020603050405020304" pitchFamily="18" charset="0"/>
                <a:cs typeface="Times New Roman" panose="02020603050405020304" pitchFamily="18" charset="0"/>
              </a:rPr>
              <a:t>Maintenance du serveur: </a:t>
            </a:r>
            <a:r>
              <a:rPr lang="de-DE" b="1" dirty="0">
                <a:solidFill>
                  <a:schemeClr val="accent5">
                    <a:lumMod val="75000"/>
                  </a:schemeClr>
                </a:solidFill>
                <a:latin typeface="Times New Roman" panose="02020603050405020304" pitchFamily="18" charset="0"/>
                <a:cs typeface="Times New Roman" panose="02020603050405020304" pitchFamily="18" charset="0"/>
              </a:rPr>
              <a:t>AYIVOR</a:t>
            </a:r>
          </a:p>
          <a:p>
            <a:pPr marL="0" indent="0">
              <a:buNone/>
            </a:pPr>
            <a:endParaRPr lang="fr-FR" sz="2000" dirty="0"/>
          </a:p>
        </p:txBody>
      </p:sp>
      <p:sp>
        <p:nvSpPr>
          <p:cNvPr id="3" name="Titre 2">
            <a:extLst>
              <a:ext uri="{FF2B5EF4-FFF2-40B4-BE49-F238E27FC236}">
                <a16:creationId xmlns:a16="http://schemas.microsoft.com/office/drawing/2014/main" id="{820F277D-F4F7-4757-AF76-B27AB532BBEF}"/>
              </a:ext>
            </a:extLst>
          </p:cNvPr>
          <p:cNvSpPr>
            <a:spLocks noGrp="1"/>
          </p:cNvSpPr>
          <p:nvPr>
            <p:ph type="ctrTitle"/>
          </p:nvPr>
        </p:nvSpPr>
        <p:spPr>
          <a:xfrm>
            <a:off x="2001077" y="368080"/>
            <a:ext cx="8972591" cy="572824"/>
          </a:xfrm>
        </p:spPr>
        <p:txBody>
          <a:bodyPr/>
          <a:lstStyle/>
          <a:p>
            <a:r>
              <a:rPr lang="fr-FR" sz="2800" dirty="0">
                <a:latin typeface="Calibri" panose="020F0502020204030204" pitchFamily="34" charset="0"/>
                <a:cs typeface="Calibri" panose="020F0502020204030204" pitchFamily="34" charset="0"/>
              </a:rPr>
              <a:t>APERCU SUR LES PROCEDURES OPERATIONNELLES STANDARD </a:t>
            </a:r>
            <a:endParaRPr lang="fr-FR" sz="2800" dirty="0"/>
          </a:p>
        </p:txBody>
      </p:sp>
    </p:spTree>
    <p:extLst>
      <p:ext uri="{BB962C8B-B14F-4D97-AF65-F5344CB8AC3E}">
        <p14:creationId xmlns:p14="http://schemas.microsoft.com/office/powerpoint/2010/main" val="1787712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0116" y="4392964"/>
            <a:ext cx="10908791" cy="987552"/>
          </a:xfrm>
        </p:spPr>
        <p:txBody>
          <a:bodyPr/>
          <a:lstStyle/>
          <a:p>
            <a:br>
              <a:rPr lang="fr-FR" sz="4800" dirty="0"/>
            </a:br>
            <a:br>
              <a:rPr lang="fr-FR" sz="4800" dirty="0"/>
            </a:br>
            <a:br>
              <a:rPr lang="fr-FR" sz="4800" dirty="0"/>
            </a:br>
            <a:br>
              <a:rPr lang="fr-FR" sz="4800" dirty="0"/>
            </a:br>
            <a:r>
              <a:rPr lang="fr-FR" sz="4800" dirty="0"/>
              <a:t>MERCI POUR VOTRE ATTENTION</a:t>
            </a:r>
            <a:br>
              <a:rPr lang="fr-FR" sz="4800" dirty="0"/>
            </a:br>
            <a:br>
              <a:rPr lang="fr-FR" sz="4800" dirty="0"/>
            </a:br>
            <a:r>
              <a:rPr lang="fr-FR" sz="4800" dirty="0">
                <a:hlinkClick r:id="rId2"/>
              </a:rPr>
              <a:t>http://at2er-portail.org/</a:t>
            </a:r>
            <a:br>
              <a:rPr lang="fr-FR" sz="4800" dirty="0"/>
            </a:br>
            <a:endParaRPr lang="fr-FR" sz="4800" dirty="0"/>
          </a:p>
        </p:txBody>
      </p:sp>
    </p:spTree>
    <p:extLst>
      <p:ext uri="{BB962C8B-B14F-4D97-AF65-F5344CB8AC3E}">
        <p14:creationId xmlns:p14="http://schemas.microsoft.com/office/powerpoint/2010/main" val="11550897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T2ER" id="{4384FFFD-2372-4E8F-AE2C-9D97C38B1E5E}" vid="{526EA932-8C9F-4C69-84C9-38088F6CD42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183</Words>
  <Application>Microsoft Office PowerPoint</Application>
  <PresentationFormat>Grand écran</PresentationFormat>
  <Paragraphs>50</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Agency FB</vt:lpstr>
      <vt:lpstr>Arial</vt:lpstr>
      <vt:lpstr>Calibri</vt:lpstr>
      <vt:lpstr>Calibri Light</vt:lpstr>
      <vt:lpstr>Century Gothic</vt:lpstr>
      <vt:lpstr>Levenim MT</vt:lpstr>
      <vt:lpstr>Times New Roman</vt:lpstr>
      <vt:lpstr>Wingdings 3</vt:lpstr>
      <vt:lpstr>Thème Office</vt:lpstr>
      <vt:lpstr>Le système d’information spatial (SIG)</vt:lpstr>
      <vt:lpstr>Définition</vt:lpstr>
      <vt:lpstr>Objectif</vt:lpstr>
      <vt:lpstr>Formation</vt:lpstr>
      <vt:lpstr>          Données disponibles dans le système QGIS </vt:lpstr>
      <vt:lpstr>Harmonisation et Structuration des données collectées</vt:lpstr>
      <vt:lpstr>      SOURCES DE DONNEES DANS LE CADRE DE LA MISE EN PLACE DE LA BASE DE DONNEES  </vt:lpstr>
      <vt:lpstr>APERCU SUR LES PROCEDURES OPERATIONNELLES STANDARD </vt:lpstr>
      <vt:lpstr>    MERCI POUR VOTRE ATTENTION  http://at2er-portail.org/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L’AGENCE TOGOLAISE D’ELECTRIFICATION RURALE ET DES ENERGIES RENOUVELABLES (AT2ER)</dc:title>
  <dc:creator>Laetitia KLOUTSE</dc:creator>
  <cp:lastModifiedBy>giz</cp:lastModifiedBy>
  <cp:revision>405</cp:revision>
  <dcterms:created xsi:type="dcterms:W3CDTF">2019-03-21T19:43:02Z</dcterms:created>
  <dcterms:modified xsi:type="dcterms:W3CDTF">2020-07-20T14:32:41Z</dcterms:modified>
</cp:coreProperties>
</file>